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94" r:id="rId5"/>
  </p:sldMasterIdLst>
  <p:notesMasterIdLst>
    <p:notesMasterId r:id="rId33"/>
  </p:notesMasterIdLst>
  <p:handoutMasterIdLst>
    <p:handoutMasterId r:id="rId34"/>
  </p:handoutMasterIdLst>
  <p:sldIdLst>
    <p:sldId id="312" r:id="rId6"/>
    <p:sldId id="269" r:id="rId7"/>
    <p:sldId id="266" r:id="rId8"/>
    <p:sldId id="328" r:id="rId9"/>
    <p:sldId id="330" r:id="rId10"/>
    <p:sldId id="335" r:id="rId11"/>
    <p:sldId id="336" r:id="rId12"/>
    <p:sldId id="329" r:id="rId13"/>
    <p:sldId id="331" r:id="rId14"/>
    <p:sldId id="348" r:id="rId15"/>
    <p:sldId id="337" r:id="rId16"/>
    <p:sldId id="339" r:id="rId17"/>
    <p:sldId id="340" r:id="rId18"/>
    <p:sldId id="350" r:id="rId19"/>
    <p:sldId id="338" r:id="rId20"/>
    <p:sldId id="326" r:id="rId21"/>
    <p:sldId id="351" r:id="rId22"/>
    <p:sldId id="341" r:id="rId23"/>
    <p:sldId id="353" r:id="rId24"/>
    <p:sldId id="345" r:id="rId25"/>
    <p:sldId id="354" r:id="rId26"/>
    <p:sldId id="332" r:id="rId27"/>
    <p:sldId id="333" r:id="rId28"/>
    <p:sldId id="334" r:id="rId29"/>
    <p:sldId id="342" r:id="rId30"/>
    <p:sldId id="343" r:id="rId31"/>
    <p:sldId id="34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w To Use" id="{59DC7A46-0650-F346-85BA-CBD8695D50F3}">
          <p14:sldIdLst/>
        </p14:section>
        <p14:section name="Title slides" id="{40E0B22D-E7B1-427C-A099-0F753BE7F146}">
          <p14:sldIdLst>
            <p14:sldId id="312"/>
            <p14:sldId id="269"/>
            <p14:sldId id="266"/>
            <p14:sldId id="328"/>
            <p14:sldId id="330"/>
            <p14:sldId id="335"/>
            <p14:sldId id="336"/>
            <p14:sldId id="329"/>
            <p14:sldId id="331"/>
            <p14:sldId id="348"/>
            <p14:sldId id="337"/>
            <p14:sldId id="339"/>
            <p14:sldId id="340"/>
            <p14:sldId id="350"/>
          </p14:sldIdLst>
        </p14:section>
        <p14:section name="Divider slides" id="{78E251D3-DC5E-4B4A-A6B4-4A4589DFF5DC}">
          <p14:sldIdLst>
            <p14:sldId id="338"/>
          </p14:sldIdLst>
        </p14:section>
        <p14:section name="Content slides" id="{E4CE66D5-51B2-4221-BDE9-EB6FBEC7E7C7}">
          <p14:sldIdLst>
            <p14:sldId id="326"/>
            <p14:sldId id="351"/>
            <p14:sldId id="341"/>
            <p14:sldId id="353"/>
            <p14:sldId id="345"/>
            <p14:sldId id="354"/>
            <p14:sldId id="332"/>
            <p14:sldId id="333"/>
            <p14:sldId id="334"/>
          </p14:sldIdLst>
        </p14:section>
        <p14:section name="End slide" id="{25243ED0-1CFE-497A-9F6C-FBC3ECF0C538}">
          <p14:sldIdLst>
            <p14:sldId id="342"/>
            <p14:sldId id="343"/>
            <p14:sldId id="344"/>
          </p14:sldIdLst>
        </p14:section>
        <p14:section name="Useful Objects" id="{5370DAAF-79BA-DE48-9C93-E68413160B1F}">
          <p14:sldIdLst/>
        </p14:section>
      </p14:sectionLst>
    </p:ext>
    <p:ext uri="{EFAFB233-063F-42B5-8137-9DF3F51BA10A}">
      <p15:sldGuideLst xmlns:p15="http://schemas.microsoft.com/office/powerpoint/2012/main">
        <p15:guide id="1" orient="horz" pos="2205" userDrawn="1">
          <p15:clr>
            <a:srgbClr val="A4A3A4"/>
          </p15:clr>
        </p15:guide>
        <p15:guide id="2" pos="3840" userDrawn="1">
          <p15:clr>
            <a:srgbClr val="A4A3A4"/>
          </p15:clr>
        </p15:guide>
        <p15:guide id="3" pos="3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3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A9ECF8-F49E-4A6B-A713-DDFB691C4D8C}" v="20" dt="2023-09-12T14:55:06.3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24" autoAdjust="0"/>
    <p:restoredTop sz="86469" autoAdjust="0"/>
  </p:normalViewPr>
  <p:slideViewPr>
    <p:cSldViewPr snapToGrid="0">
      <p:cViewPr varScale="1">
        <p:scale>
          <a:sx n="60" d="100"/>
          <a:sy n="60" d="100"/>
        </p:scale>
        <p:origin x="924" y="72"/>
      </p:cViewPr>
      <p:guideLst>
        <p:guide orient="horz" pos="2205"/>
        <p:guide pos="3840"/>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p:cViewPr varScale="1">
        <p:scale>
          <a:sx n="151" d="100"/>
          <a:sy n="151" d="100"/>
        </p:scale>
        <p:origin x="4640" y="200"/>
      </p:cViewPr>
      <p:guideLst/>
    </p:cSldViewPr>
  </p:notesViewPr>
  <p:gridSpacing cx="182880" cy="18288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e Brown (staff)" userId="de8b7712-bd89-438d-bea6-a54e5199a8bd" providerId="ADAL" clId="{5CA9ECF8-F49E-4A6B-A713-DDFB691C4D8C}"/>
    <pc:docChg chg="undo custSel delSld modSld modSection">
      <pc:chgData name="Louise Brown (staff)" userId="de8b7712-bd89-438d-bea6-a54e5199a8bd" providerId="ADAL" clId="{5CA9ECF8-F49E-4A6B-A713-DDFB691C4D8C}" dt="2023-09-12T14:56:59.970" v="1196" actId="20577"/>
      <pc:docMkLst>
        <pc:docMk/>
      </pc:docMkLst>
      <pc:sldChg chg="del">
        <pc:chgData name="Louise Brown (staff)" userId="de8b7712-bd89-438d-bea6-a54e5199a8bd" providerId="ADAL" clId="{5CA9ECF8-F49E-4A6B-A713-DDFB691C4D8C}" dt="2023-09-06T11:09:59.605" v="971" actId="47"/>
        <pc:sldMkLst>
          <pc:docMk/>
          <pc:sldMk cId="1422394523" sldId="288"/>
        </pc:sldMkLst>
      </pc:sldChg>
      <pc:sldChg chg="del">
        <pc:chgData name="Louise Brown (staff)" userId="de8b7712-bd89-438d-bea6-a54e5199a8bd" providerId="ADAL" clId="{5CA9ECF8-F49E-4A6B-A713-DDFB691C4D8C}" dt="2023-09-06T11:10:06.666" v="975" actId="47"/>
        <pc:sldMkLst>
          <pc:docMk/>
          <pc:sldMk cId="4116009383" sldId="301"/>
        </pc:sldMkLst>
      </pc:sldChg>
      <pc:sldChg chg="del">
        <pc:chgData name="Louise Brown (staff)" userId="de8b7712-bd89-438d-bea6-a54e5199a8bd" providerId="ADAL" clId="{5CA9ECF8-F49E-4A6B-A713-DDFB691C4D8C}" dt="2023-09-06T11:10:05.001" v="974" actId="47"/>
        <pc:sldMkLst>
          <pc:docMk/>
          <pc:sldMk cId="1822765172" sldId="303"/>
        </pc:sldMkLst>
      </pc:sldChg>
      <pc:sldChg chg="del">
        <pc:chgData name="Louise Brown (staff)" userId="de8b7712-bd89-438d-bea6-a54e5199a8bd" providerId="ADAL" clId="{5CA9ECF8-F49E-4A6B-A713-DDFB691C4D8C}" dt="2023-09-06T11:10:02.540" v="972" actId="47"/>
        <pc:sldMkLst>
          <pc:docMk/>
          <pc:sldMk cId="1571348411" sldId="306"/>
        </pc:sldMkLst>
      </pc:sldChg>
      <pc:sldChg chg="del">
        <pc:chgData name="Louise Brown (staff)" userId="de8b7712-bd89-438d-bea6-a54e5199a8bd" providerId="ADAL" clId="{5CA9ECF8-F49E-4A6B-A713-DDFB691C4D8C}" dt="2023-09-06T11:10:03.948" v="973" actId="47"/>
        <pc:sldMkLst>
          <pc:docMk/>
          <pc:sldMk cId="65304719" sldId="313"/>
        </pc:sldMkLst>
      </pc:sldChg>
      <pc:sldChg chg="del">
        <pc:chgData name="Louise Brown (staff)" userId="de8b7712-bd89-438d-bea6-a54e5199a8bd" providerId="ADAL" clId="{5CA9ECF8-F49E-4A6B-A713-DDFB691C4D8C}" dt="2023-09-06T11:10:08.646" v="976" actId="47"/>
        <pc:sldMkLst>
          <pc:docMk/>
          <pc:sldMk cId="194921971" sldId="315"/>
        </pc:sldMkLst>
      </pc:sldChg>
      <pc:sldChg chg="del">
        <pc:chgData name="Louise Brown (staff)" userId="de8b7712-bd89-438d-bea6-a54e5199a8bd" providerId="ADAL" clId="{5CA9ECF8-F49E-4A6B-A713-DDFB691C4D8C}" dt="2023-09-06T11:10:10.565" v="977" actId="47"/>
        <pc:sldMkLst>
          <pc:docMk/>
          <pc:sldMk cId="3988853244" sldId="325"/>
        </pc:sldMkLst>
      </pc:sldChg>
      <pc:sldChg chg="modSp mod">
        <pc:chgData name="Louise Brown (staff)" userId="de8b7712-bd89-438d-bea6-a54e5199a8bd" providerId="ADAL" clId="{5CA9ECF8-F49E-4A6B-A713-DDFB691C4D8C}" dt="2022-07-12T15:52:18.908" v="818" actId="313"/>
        <pc:sldMkLst>
          <pc:docMk/>
          <pc:sldMk cId="235070205" sldId="326"/>
        </pc:sldMkLst>
        <pc:spChg chg="mod">
          <ac:chgData name="Louise Brown (staff)" userId="de8b7712-bd89-438d-bea6-a54e5199a8bd" providerId="ADAL" clId="{5CA9ECF8-F49E-4A6B-A713-DDFB691C4D8C}" dt="2022-07-12T15:52:18.908" v="818" actId="313"/>
          <ac:spMkLst>
            <pc:docMk/>
            <pc:sldMk cId="235070205" sldId="326"/>
            <ac:spMk id="2" creationId="{8E66FD16-B939-FBB5-4DEA-C2DAC94B5D93}"/>
          </ac:spMkLst>
        </pc:spChg>
      </pc:sldChg>
      <pc:sldChg chg="delSp modSp mod">
        <pc:chgData name="Louise Brown (staff)" userId="de8b7712-bd89-438d-bea6-a54e5199a8bd" providerId="ADAL" clId="{5CA9ECF8-F49E-4A6B-A713-DDFB691C4D8C}" dt="2023-09-06T10:59:18.269" v="957" actId="1076"/>
        <pc:sldMkLst>
          <pc:docMk/>
          <pc:sldMk cId="2369901754" sldId="328"/>
        </pc:sldMkLst>
        <pc:spChg chg="mod">
          <ac:chgData name="Louise Brown (staff)" userId="de8b7712-bd89-438d-bea6-a54e5199a8bd" providerId="ADAL" clId="{5CA9ECF8-F49E-4A6B-A713-DDFB691C4D8C}" dt="2023-09-06T10:59:18.269" v="957" actId="1076"/>
          <ac:spMkLst>
            <pc:docMk/>
            <pc:sldMk cId="2369901754" sldId="328"/>
            <ac:spMk id="3" creationId="{00000000-0000-0000-0000-000000000000}"/>
          </ac:spMkLst>
        </pc:spChg>
        <pc:spChg chg="del">
          <ac:chgData name="Louise Brown (staff)" userId="de8b7712-bd89-438d-bea6-a54e5199a8bd" providerId="ADAL" clId="{5CA9ECF8-F49E-4A6B-A713-DDFB691C4D8C}" dt="2022-07-12T10:55:53.636" v="7" actId="478"/>
          <ac:spMkLst>
            <pc:docMk/>
            <pc:sldMk cId="2369901754" sldId="328"/>
            <ac:spMk id="11" creationId="{FB460503-901B-0A47-8DA2-5219900C2197}"/>
          </ac:spMkLst>
        </pc:spChg>
      </pc:sldChg>
      <pc:sldChg chg="modSp mod">
        <pc:chgData name="Louise Brown (staff)" userId="de8b7712-bd89-438d-bea6-a54e5199a8bd" providerId="ADAL" clId="{5CA9ECF8-F49E-4A6B-A713-DDFB691C4D8C}" dt="2023-09-06T11:00:16.602" v="970" actId="20577"/>
        <pc:sldMkLst>
          <pc:docMk/>
          <pc:sldMk cId="5195728" sldId="330"/>
        </pc:sldMkLst>
        <pc:spChg chg="mod">
          <ac:chgData name="Louise Brown (staff)" userId="de8b7712-bd89-438d-bea6-a54e5199a8bd" providerId="ADAL" clId="{5CA9ECF8-F49E-4A6B-A713-DDFB691C4D8C}" dt="2023-09-06T11:00:16.602" v="970" actId="20577"/>
          <ac:spMkLst>
            <pc:docMk/>
            <pc:sldMk cId="5195728" sldId="330"/>
            <ac:spMk id="3" creationId="{00000000-0000-0000-0000-000000000000}"/>
          </ac:spMkLst>
        </pc:spChg>
        <pc:spChg chg="mod">
          <ac:chgData name="Louise Brown (staff)" userId="de8b7712-bd89-438d-bea6-a54e5199a8bd" providerId="ADAL" clId="{5CA9ECF8-F49E-4A6B-A713-DDFB691C4D8C}" dt="2022-07-12T10:57:48.226" v="15" actId="1076"/>
          <ac:spMkLst>
            <pc:docMk/>
            <pc:sldMk cId="5195728" sldId="330"/>
            <ac:spMk id="9" creationId="{692A1C8A-4AE8-8F46-880A-14A926A4C7DC}"/>
          </ac:spMkLst>
        </pc:spChg>
        <pc:spChg chg="mod">
          <ac:chgData name="Louise Brown (staff)" userId="de8b7712-bd89-438d-bea6-a54e5199a8bd" providerId="ADAL" clId="{5CA9ECF8-F49E-4A6B-A713-DDFB691C4D8C}" dt="2022-07-12T10:57:56.849" v="16" actId="1076"/>
          <ac:spMkLst>
            <pc:docMk/>
            <pc:sldMk cId="5195728" sldId="330"/>
            <ac:spMk id="12" creationId="{692A1C8A-4AE8-8F46-880A-14A926A4C7DC}"/>
          </ac:spMkLst>
        </pc:spChg>
        <pc:spChg chg="mod">
          <ac:chgData name="Louise Brown (staff)" userId="de8b7712-bd89-438d-bea6-a54e5199a8bd" providerId="ADAL" clId="{5CA9ECF8-F49E-4A6B-A713-DDFB691C4D8C}" dt="2022-07-12T10:58:00.360" v="17" actId="1076"/>
          <ac:spMkLst>
            <pc:docMk/>
            <pc:sldMk cId="5195728" sldId="330"/>
            <ac:spMk id="13" creationId="{A3F32334-8B10-B779-4384-D299DF46A5CD}"/>
          </ac:spMkLst>
        </pc:spChg>
      </pc:sldChg>
      <pc:sldChg chg="modSp mod">
        <pc:chgData name="Louise Brown (staff)" userId="de8b7712-bd89-438d-bea6-a54e5199a8bd" providerId="ADAL" clId="{5CA9ECF8-F49E-4A6B-A713-DDFB691C4D8C}" dt="2022-07-12T11:07:41.474" v="58" actId="20577"/>
        <pc:sldMkLst>
          <pc:docMk/>
          <pc:sldMk cId="747555767" sldId="331"/>
        </pc:sldMkLst>
        <pc:spChg chg="mod">
          <ac:chgData name="Louise Brown (staff)" userId="de8b7712-bd89-438d-bea6-a54e5199a8bd" providerId="ADAL" clId="{5CA9ECF8-F49E-4A6B-A713-DDFB691C4D8C}" dt="2022-07-12T11:07:41.474" v="58" actId="20577"/>
          <ac:spMkLst>
            <pc:docMk/>
            <pc:sldMk cId="747555767" sldId="331"/>
            <ac:spMk id="7" creationId="{00000000-0000-0000-0000-000000000000}"/>
          </ac:spMkLst>
        </pc:spChg>
      </pc:sldChg>
      <pc:sldChg chg="addSp modSp mod">
        <pc:chgData name="Louise Brown (staff)" userId="de8b7712-bd89-438d-bea6-a54e5199a8bd" providerId="ADAL" clId="{5CA9ECF8-F49E-4A6B-A713-DDFB691C4D8C}" dt="2022-07-12T13:27:30.886" v="291" actId="14100"/>
        <pc:sldMkLst>
          <pc:docMk/>
          <pc:sldMk cId="2178088255" sldId="332"/>
        </pc:sldMkLst>
        <pc:spChg chg="mod">
          <ac:chgData name="Louise Brown (staff)" userId="de8b7712-bd89-438d-bea6-a54e5199a8bd" providerId="ADAL" clId="{5CA9ECF8-F49E-4A6B-A713-DDFB691C4D8C}" dt="2022-07-12T13:27:04.393" v="287" actId="20577"/>
          <ac:spMkLst>
            <pc:docMk/>
            <pc:sldMk cId="2178088255" sldId="332"/>
            <ac:spMk id="2" creationId="{CB5359B7-6C1F-BF34-1C99-C58119007942}"/>
          </ac:spMkLst>
        </pc:spChg>
        <pc:spChg chg="add mod">
          <ac:chgData name="Louise Brown (staff)" userId="de8b7712-bd89-438d-bea6-a54e5199a8bd" providerId="ADAL" clId="{5CA9ECF8-F49E-4A6B-A713-DDFB691C4D8C}" dt="2022-07-12T13:27:20.046" v="290" actId="1076"/>
          <ac:spMkLst>
            <pc:docMk/>
            <pc:sldMk cId="2178088255" sldId="332"/>
            <ac:spMk id="5" creationId="{A51547B7-9C3C-D119-F050-6F0945C8737F}"/>
          </ac:spMkLst>
        </pc:spChg>
        <pc:picChg chg="mod">
          <ac:chgData name="Louise Brown (staff)" userId="de8b7712-bd89-438d-bea6-a54e5199a8bd" providerId="ADAL" clId="{5CA9ECF8-F49E-4A6B-A713-DDFB691C4D8C}" dt="2022-07-12T13:27:30.886" v="291" actId="14100"/>
          <ac:picMkLst>
            <pc:docMk/>
            <pc:sldMk cId="2178088255" sldId="332"/>
            <ac:picMk id="4" creationId="{7EC9EDB8-C3FB-0CCF-210A-1A2F2986F1B0}"/>
          </ac:picMkLst>
        </pc:picChg>
      </pc:sldChg>
      <pc:sldChg chg="modSp mod">
        <pc:chgData name="Louise Brown (staff)" userId="de8b7712-bd89-438d-bea6-a54e5199a8bd" providerId="ADAL" clId="{5CA9ECF8-F49E-4A6B-A713-DDFB691C4D8C}" dt="2022-07-12T13:39:23.210" v="299" actId="20577"/>
        <pc:sldMkLst>
          <pc:docMk/>
          <pc:sldMk cId="3838598015" sldId="333"/>
        </pc:sldMkLst>
        <pc:spChg chg="mod">
          <ac:chgData name="Louise Brown (staff)" userId="de8b7712-bd89-438d-bea6-a54e5199a8bd" providerId="ADAL" clId="{5CA9ECF8-F49E-4A6B-A713-DDFB691C4D8C}" dt="2022-07-12T13:39:23.210" v="299" actId="20577"/>
          <ac:spMkLst>
            <pc:docMk/>
            <pc:sldMk cId="3838598015" sldId="333"/>
            <ac:spMk id="2" creationId="{AD500430-FB21-3FFB-8A20-C9B6DA708640}"/>
          </ac:spMkLst>
        </pc:spChg>
      </pc:sldChg>
      <pc:sldChg chg="addSp modSp mod">
        <pc:chgData name="Louise Brown (staff)" userId="de8b7712-bd89-438d-bea6-a54e5199a8bd" providerId="ADAL" clId="{5CA9ECF8-F49E-4A6B-A713-DDFB691C4D8C}" dt="2022-07-12T11:00:32.643" v="31" actId="20577"/>
        <pc:sldMkLst>
          <pc:docMk/>
          <pc:sldMk cId="4158519027" sldId="335"/>
        </pc:sldMkLst>
        <pc:spChg chg="add mod">
          <ac:chgData name="Louise Brown (staff)" userId="de8b7712-bd89-438d-bea6-a54e5199a8bd" providerId="ADAL" clId="{5CA9ECF8-F49E-4A6B-A713-DDFB691C4D8C}" dt="2022-07-12T11:00:32.643" v="31" actId="20577"/>
          <ac:spMkLst>
            <pc:docMk/>
            <pc:sldMk cId="4158519027" sldId="335"/>
            <ac:spMk id="9" creationId="{2D2C7B29-B90A-1B8D-9CB5-808BABC66F0F}"/>
          </ac:spMkLst>
        </pc:spChg>
        <pc:picChg chg="mod">
          <ac:chgData name="Louise Brown (staff)" userId="de8b7712-bd89-438d-bea6-a54e5199a8bd" providerId="ADAL" clId="{5CA9ECF8-F49E-4A6B-A713-DDFB691C4D8C}" dt="2022-07-12T11:00:00.734" v="23" actId="1076"/>
          <ac:picMkLst>
            <pc:docMk/>
            <pc:sldMk cId="4158519027" sldId="335"/>
            <ac:picMk id="7" creationId="{00000000-0000-0000-0000-000000000000}"/>
          </ac:picMkLst>
        </pc:picChg>
      </pc:sldChg>
      <pc:sldChg chg="modSp mod">
        <pc:chgData name="Louise Brown (staff)" userId="de8b7712-bd89-438d-bea6-a54e5199a8bd" providerId="ADAL" clId="{5CA9ECF8-F49E-4A6B-A713-DDFB691C4D8C}" dt="2022-07-12T11:09:12.836" v="64" actId="20577"/>
        <pc:sldMkLst>
          <pc:docMk/>
          <pc:sldMk cId="114180600" sldId="337"/>
        </pc:sldMkLst>
        <pc:spChg chg="mod">
          <ac:chgData name="Louise Brown (staff)" userId="de8b7712-bd89-438d-bea6-a54e5199a8bd" providerId="ADAL" clId="{5CA9ECF8-F49E-4A6B-A713-DDFB691C4D8C}" dt="2022-07-12T11:09:12.836" v="64" actId="20577"/>
          <ac:spMkLst>
            <pc:docMk/>
            <pc:sldMk cId="114180600" sldId="337"/>
            <ac:spMk id="7" creationId="{6B160106-A52A-C98E-41CA-F4B5B55EDAC4}"/>
          </ac:spMkLst>
        </pc:spChg>
      </pc:sldChg>
      <pc:sldChg chg="modSp mod">
        <pc:chgData name="Louise Brown (staff)" userId="de8b7712-bd89-438d-bea6-a54e5199a8bd" providerId="ADAL" clId="{5CA9ECF8-F49E-4A6B-A713-DDFB691C4D8C}" dt="2022-07-12T11:10:12.721" v="66" actId="20577"/>
        <pc:sldMkLst>
          <pc:docMk/>
          <pc:sldMk cId="518509676" sldId="340"/>
        </pc:sldMkLst>
        <pc:spChg chg="mod">
          <ac:chgData name="Louise Brown (staff)" userId="de8b7712-bd89-438d-bea6-a54e5199a8bd" providerId="ADAL" clId="{5CA9ECF8-F49E-4A6B-A713-DDFB691C4D8C}" dt="2022-07-12T11:10:12.721" v="66" actId="20577"/>
          <ac:spMkLst>
            <pc:docMk/>
            <pc:sldMk cId="518509676" sldId="340"/>
            <ac:spMk id="7" creationId="{4DA279F5-5A7D-6CA9-8373-1E85DED9D475}"/>
          </ac:spMkLst>
        </pc:spChg>
      </pc:sldChg>
      <pc:sldChg chg="modSp mod">
        <pc:chgData name="Louise Brown (staff)" userId="de8b7712-bd89-438d-bea6-a54e5199a8bd" providerId="ADAL" clId="{5CA9ECF8-F49E-4A6B-A713-DDFB691C4D8C}" dt="2022-07-12T11:29:31.762" v="81" actId="2711"/>
        <pc:sldMkLst>
          <pc:docMk/>
          <pc:sldMk cId="839058487" sldId="341"/>
        </pc:sldMkLst>
        <pc:spChg chg="mod">
          <ac:chgData name="Louise Brown (staff)" userId="de8b7712-bd89-438d-bea6-a54e5199a8bd" providerId="ADAL" clId="{5CA9ECF8-F49E-4A6B-A713-DDFB691C4D8C}" dt="2022-07-12T11:29:31.762" v="81" actId="2711"/>
          <ac:spMkLst>
            <pc:docMk/>
            <pc:sldMk cId="839058487" sldId="341"/>
            <ac:spMk id="7" creationId="{37963819-5A54-B118-9CEB-CB3BC5FE6DDE}"/>
          </ac:spMkLst>
        </pc:spChg>
      </pc:sldChg>
      <pc:sldChg chg="addSp modSp mod">
        <pc:chgData name="Louise Brown (staff)" userId="de8b7712-bd89-438d-bea6-a54e5199a8bd" providerId="ADAL" clId="{5CA9ECF8-F49E-4A6B-A713-DDFB691C4D8C}" dt="2022-07-12T14:37:23.026" v="534" actId="20577"/>
        <pc:sldMkLst>
          <pc:docMk/>
          <pc:sldMk cId="502279388" sldId="342"/>
        </pc:sldMkLst>
        <pc:spChg chg="mod">
          <ac:chgData name="Louise Brown (staff)" userId="de8b7712-bd89-438d-bea6-a54e5199a8bd" providerId="ADAL" clId="{5CA9ECF8-F49E-4A6B-A713-DDFB691C4D8C}" dt="2022-07-12T14:37:23.026" v="534" actId="20577"/>
          <ac:spMkLst>
            <pc:docMk/>
            <pc:sldMk cId="502279388" sldId="342"/>
            <ac:spMk id="7" creationId="{F6B558B1-91B5-387B-C613-9B5D3A132DD9}"/>
          </ac:spMkLst>
        </pc:spChg>
        <pc:spChg chg="add mod">
          <ac:chgData name="Louise Brown (staff)" userId="de8b7712-bd89-438d-bea6-a54e5199a8bd" providerId="ADAL" clId="{5CA9ECF8-F49E-4A6B-A713-DDFB691C4D8C}" dt="2022-07-12T13:55:03.689" v="511" actId="1076"/>
          <ac:spMkLst>
            <pc:docMk/>
            <pc:sldMk cId="502279388" sldId="342"/>
            <ac:spMk id="9" creationId="{8A90B278-CEE8-B03B-4FA4-ED98C828C08F}"/>
          </ac:spMkLst>
        </pc:spChg>
        <pc:picChg chg="add mod">
          <ac:chgData name="Louise Brown (staff)" userId="de8b7712-bd89-438d-bea6-a54e5199a8bd" providerId="ADAL" clId="{5CA9ECF8-F49E-4A6B-A713-DDFB691C4D8C}" dt="2022-07-12T13:54:49.312" v="508" actId="1076"/>
          <ac:picMkLst>
            <pc:docMk/>
            <pc:sldMk cId="502279388" sldId="342"/>
            <ac:picMk id="6" creationId="{A073C9F4-766E-D617-E86A-DBA948B27360}"/>
          </ac:picMkLst>
        </pc:picChg>
      </pc:sldChg>
      <pc:sldChg chg="modSp mod">
        <pc:chgData name="Louise Brown (staff)" userId="de8b7712-bd89-438d-bea6-a54e5199a8bd" providerId="ADAL" clId="{5CA9ECF8-F49E-4A6B-A713-DDFB691C4D8C}" dt="2023-09-12T14:48:35.522" v="1039" actId="20577"/>
        <pc:sldMkLst>
          <pc:docMk/>
          <pc:sldMk cId="2758346475" sldId="343"/>
        </pc:sldMkLst>
        <pc:spChg chg="mod">
          <ac:chgData name="Louise Brown (staff)" userId="de8b7712-bd89-438d-bea6-a54e5199a8bd" providerId="ADAL" clId="{5CA9ECF8-F49E-4A6B-A713-DDFB691C4D8C}" dt="2023-09-12T14:48:35.522" v="1039" actId="20577"/>
          <ac:spMkLst>
            <pc:docMk/>
            <pc:sldMk cId="2758346475" sldId="343"/>
            <ac:spMk id="7" creationId="{F6B558B1-91B5-387B-C613-9B5D3A132DD9}"/>
          </ac:spMkLst>
        </pc:spChg>
        <pc:spChg chg="mod">
          <ac:chgData name="Louise Brown (staff)" userId="de8b7712-bd89-438d-bea6-a54e5199a8bd" providerId="ADAL" clId="{5CA9ECF8-F49E-4A6B-A713-DDFB691C4D8C}" dt="2022-07-12T14:38:26.559" v="537" actId="1076"/>
          <ac:spMkLst>
            <pc:docMk/>
            <pc:sldMk cId="2758346475" sldId="343"/>
            <ac:spMk id="9" creationId="{E31A8FD8-FEF1-CB78-6851-45E37481098B}"/>
          </ac:spMkLst>
        </pc:spChg>
        <pc:picChg chg="mod">
          <ac:chgData name="Louise Brown (staff)" userId="de8b7712-bd89-438d-bea6-a54e5199a8bd" providerId="ADAL" clId="{5CA9ECF8-F49E-4A6B-A713-DDFB691C4D8C}" dt="2022-07-12T14:38:35.773" v="538" actId="1076"/>
          <ac:picMkLst>
            <pc:docMk/>
            <pc:sldMk cId="2758346475" sldId="343"/>
            <ac:picMk id="8" creationId="{740E5154-59BB-B30D-8199-1AC8E02879E4}"/>
          </ac:picMkLst>
        </pc:picChg>
      </pc:sldChg>
      <pc:sldChg chg="addSp modSp mod">
        <pc:chgData name="Louise Brown (staff)" userId="de8b7712-bd89-438d-bea6-a54e5199a8bd" providerId="ADAL" clId="{5CA9ECF8-F49E-4A6B-A713-DDFB691C4D8C}" dt="2022-07-12T15:42:06.625" v="804" actId="20577"/>
        <pc:sldMkLst>
          <pc:docMk/>
          <pc:sldMk cId="105082728" sldId="344"/>
        </pc:sldMkLst>
        <pc:spChg chg="mod">
          <ac:chgData name="Louise Brown (staff)" userId="de8b7712-bd89-438d-bea6-a54e5199a8bd" providerId="ADAL" clId="{5CA9ECF8-F49E-4A6B-A713-DDFB691C4D8C}" dt="2022-07-12T15:42:06.625" v="804" actId="20577"/>
          <ac:spMkLst>
            <pc:docMk/>
            <pc:sldMk cId="105082728" sldId="344"/>
            <ac:spMk id="7" creationId="{F6B558B1-91B5-387B-C613-9B5D3A132DD9}"/>
          </ac:spMkLst>
        </pc:spChg>
        <pc:picChg chg="add mod">
          <ac:chgData name="Louise Brown (staff)" userId="de8b7712-bd89-438d-bea6-a54e5199a8bd" providerId="ADAL" clId="{5CA9ECF8-F49E-4A6B-A713-DDFB691C4D8C}" dt="2022-07-12T14:46:08.751" v="800" actId="1076"/>
          <ac:picMkLst>
            <pc:docMk/>
            <pc:sldMk cId="105082728" sldId="344"/>
            <ac:picMk id="5" creationId="{9905C906-CD70-B6D9-1895-FB99F87ED19A}"/>
          </ac:picMkLst>
        </pc:picChg>
        <pc:picChg chg="add mod">
          <ac:chgData name="Louise Brown (staff)" userId="de8b7712-bd89-438d-bea6-a54e5199a8bd" providerId="ADAL" clId="{5CA9ECF8-F49E-4A6B-A713-DDFB691C4D8C}" dt="2022-07-12T14:41:50.802" v="568" actId="1076"/>
          <ac:picMkLst>
            <pc:docMk/>
            <pc:sldMk cId="105082728" sldId="344"/>
            <ac:picMk id="13" creationId="{9A4B7EC3-D854-6B57-446D-1AF20A1778C4}"/>
          </ac:picMkLst>
        </pc:picChg>
      </pc:sldChg>
      <pc:sldChg chg="modSp mod">
        <pc:chgData name="Louise Brown (staff)" userId="de8b7712-bd89-438d-bea6-a54e5199a8bd" providerId="ADAL" clId="{5CA9ECF8-F49E-4A6B-A713-DDFB691C4D8C}" dt="2022-07-12T11:08:47.208" v="62" actId="20577"/>
        <pc:sldMkLst>
          <pc:docMk/>
          <pc:sldMk cId="3358856765" sldId="348"/>
        </pc:sldMkLst>
        <pc:spChg chg="mod">
          <ac:chgData name="Louise Brown (staff)" userId="de8b7712-bd89-438d-bea6-a54e5199a8bd" providerId="ADAL" clId="{5CA9ECF8-F49E-4A6B-A713-DDFB691C4D8C}" dt="2022-07-12T11:08:47.208" v="62" actId="20577"/>
          <ac:spMkLst>
            <pc:docMk/>
            <pc:sldMk cId="3358856765" sldId="348"/>
            <ac:spMk id="7" creationId="{6B160106-A52A-C98E-41CA-F4B5B55EDAC4}"/>
          </ac:spMkLst>
        </pc:spChg>
      </pc:sldChg>
      <pc:sldChg chg="addSp modSp mod">
        <pc:chgData name="Louise Brown (staff)" userId="de8b7712-bd89-438d-bea6-a54e5199a8bd" providerId="ADAL" clId="{5CA9ECF8-F49E-4A6B-A713-DDFB691C4D8C}" dt="2023-09-12T14:56:59.970" v="1196" actId="20577"/>
        <pc:sldMkLst>
          <pc:docMk/>
          <pc:sldMk cId="2581029529" sldId="351"/>
        </pc:sldMkLst>
        <pc:spChg chg="mod">
          <ac:chgData name="Louise Brown (staff)" userId="de8b7712-bd89-438d-bea6-a54e5199a8bd" providerId="ADAL" clId="{5CA9ECF8-F49E-4A6B-A713-DDFB691C4D8C}" dt="2023-09-12T14:56:59.970" v="1196" actId="20577"/>
          <ac:spMkLst>
            <pc:docMk/>
            <pc:sldMk cId="2581029529" sldId="351"/>
            <ac:spMk id="2" creationId="{8E66FD16-B939-FBB5-4DEA-C2DAC94B5D93}"/>
          </ac:spMkLst>
        </pc:spChg>
        <pc:spChg chg="add mod">
          <ac:chgData name="Louise Brown (staff)" userId="de8b7712-bd89-438d-bea6-a54e5199a8bd" providerId="ADAL" clId="{5CA9ECF8-F49E-4A6B-A713-DDFB691C4D8C}" dt="2023-09-12T14:55:12.618" v="1041" actId="1076"/>
          <ac:spMkLst>
            <pc:docMk/>
            <pc:sldMk cId="2581029529" sldId="351"/>
            <ac:spMk id="4" creationId="{665CC958-0A99-EC1E-0217-BA86CE253B14}"/>
          </ac:spMkLst>
        </pc:spChg>
      </pc:sldChg>
      <pc:sldChg chg="del">
        <pc:chgData name="Louise Brown (staff)" userId="de8b7712-bd89-438d-bea6-a54e5199a8bd" providerId="ADAL" clId="{5CA9ECF8-F49E-4A6B-A713-DDFB691C4D8C}" dt="2022-07-12T15:42:24.102" v="805" actId="47"/>
        <pc:sldMkLst>
          <pc:docMk/>
          <pc:sldMk cId="4164703587" sldId="352"/>
        </pc:sldMkLst>
      </pc:sldChg>
      <pc:sldChg chg="del">
        <pc:chgData name="Louise Brown (staff)" userId="de8b7712-bd89-438d-bea6-a54e5199a8bd" providerId="ADAL" clId="{5CA9ECF8-F49E-4A6B-A713-DDFB691C4D8C}" dt="2022-07-12T15:42:35.950" v="806" actId="47"/>
        <pc:sldMkLst>
          <pc:docMk/>
          <pc:sldMk cId="340486902" sldId="356"/>
        </pc:sldMkLst>
      </pc:sldChg>
      <pc:sldMasterChg chg="delSldLayout">
        <pc:chgData name="Louise Brown (staff)" userId="de8b7712-bd89-438d-bea6-a54e5199a8bd" providerId="ADAL" clId="{5CA9ECF8-F49E-4A6B-A713-DDFB691C4D8C}" dt="2023-09-06T11:10:10.565" v="977" actId="47"/>
        <pc:sldMasterMkLst>
          <pc:docMk/>
          <pc:sldMasterMk cId="2241430035" sldId="2147483694"/>
        </pc:sldMasterMkLst>
        <pc:sldLayoutChg chg="del">
          <pc:chgData name="Louise Brown (staff)" userId="de8b7712-bd89-438d-bea6-a54e5199a8bd" providerId="ADAL" clId="{5CA9ECF8-F49E-4A6B-A713-DDFB691C4D8C}" dt="2023-09-06T11:10:10.565" v="977" actId="47"/>
          <pc:sldLayoutMkLst>
            <pc:docMk/>
            <pc:sldMasterMk cId="2241430035" sldId="2147483694"/>
            <pc:sldLayoutMk cId="842327767" sldId="214748371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dirty="0">
                <a:latin typeface="Arial" panose="020B0604020202020204" pitchFamily="34" charset="0"/>
              </a:rPr>
              <a:t>The University of Nottingham</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ACE615-1A01-4CCA-AC9A-ACA55C3DC79C}" type="datetime1">
              <a:rPr lang="en-GB" smtClean="0">
                <a:latin typeface="Arial" panose="020B0604020202020204" pitchFamily="34" charset="0"/>
              </a:rPr>
              <a:t>05/07/2024</a:t>
            </a:fld>
            <a:endParaRPr lang="en-GB"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GB" dirty="0">
                <a:latin typeface="Arial" panose="020B0604020202020204" pitchFamily="34" charset="0"/>
              </a:rPr>
              <a:t>Your Department Name etc</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1DEDAF-6BFF-4ECB-9F4E-2D4AAE5E0143}"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76766318"/>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The University of Nottingham</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7CF846-283C-41C3-A2FE-76C3EEEBD70F}" type="datetime1">
              <a:rPr lang="en-GB" smtClean="0"/>
              <a:t>05/07/2024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GB"/>
              <a:t>Your Department Name etc</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4AF5A3-63BC-4A87-859D-8ED86BB4B4B5}" type="slidenum">
              <a:rPr lang="en-GB" smtClean="0"/>
              <a:t>‹#›</a:t>
            </a:fld>
            <a:endParaRPr lang="en-GB"/>
          </a:p>
        </p:txBody>
      </p:sp>
    </p:spTree>
    <p:extLst>
      <p:ext uri="{BB962C8B-B14F-4D97-AF65-F5344CB8AC3E}">
        <p14:creationId xmlns:p14="http://schemas.microsoft.com/office/powerpoint/2010/main" val="2347018219"/>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418B01D5-60A1-4494-9EA5-5503684D76B8}" type="datetime1">
              <a:rPr lang="en-GB" smtClean="0"/>
              <a:t>05/07/2024</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a:t>
            </a:fld>
            <a:endParaRPr lang="en-GB"/>
          </a:p>
        </p:txBody>
      </p:sp>
    </p:spTree>
    <p:extLst>
      <p:ext uri="{BB962C8B-B14F-4D97-AF65-F5344CB8AC3E}">
        <p14:creationId xmlns:p14="http://schemas.microsoft.com/office/powerpoint/2010/main" val="2558852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EE20A40B-1B36-420C-A14C-D538B665B0BB}" type="datetime1">
              <a:rPr lang="en-GB" smtClean="0"/>
              <a:t>05/07/2024</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11</a:t>
            </a:fld>
            <a:endParaRPr lang="en-GB"/>
          </a:p>
        </p:txBody>
      </p:sp>
    </p:spTree>
    <p:extLst>
      <p:ext uri="{BB962C8B-B14F-4D97-AF65-F5344CB8AC3E}">
        <p14:creationId xmlns:p14="http://schemas.microsoft.com/office/powerpoint/2010/main" val="4194015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66ACB87F-83B6-4188-A394-631CF95DB9A8}" type="datetime1">
              <a:rPr lang="en-GB" smtClean="0"/>
              <a:t>05/07/2024</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12</a:t>
            </a:fld>
            <a:endParaRPr lang="en-GB"/>
          </a:p>
        </p:txBody>
      </p:sp>
    </p:spTree>
    <p:extLst>
      <p:ext uri="{BB962C8B-B14F-4D97-AF65-F5344CB8AC3E}">
        <p14:creationId xmlns:p14="http://schemas.microsoft.com/office/powerpoint/2010/main" val="1128221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DDBCAAB9-92AD-4086-ADDA-B42E33032252}" type="datetime1">
              <a:rPr lang="en-GB" smtClean="0"/>
              <a:t>05/07/2024</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15</a:t>
            </a:fld>
            <a:endParaRPr lang="en-GB"/>
          </a:p>
        </p:txBody>
      </p:sp>
    </p:spTree>
    <p:extLst>
      <p:ext uri="{BB962C8B-B14F-4D97-AF65-F5344CB8AC3E}">
        <p14:creationId xmlns:p14="http://schemas.microsoft.com/office/powerpoint/2010/main" val="1393234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2B65268C-F816-4DB5-B9B4-AC531192D04A}" type="datetime1">
              <a:rPr lang="en-GB" smtClean="0"/>
              <a:t>05/07/2024</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16</a:t>
            </a:fld>
            <a:endParaRPr lang="en-GB"/>
          </a:p>
        </p:txBody>
      </p:sp>
    </p:spTree>
    <p:extLst>
      <p:ext uri="{BB962C8B-B14F-4D97-AF65-F5344CB8AC3E}">
        <p14:creationId xmlns:p14="http://schemas.microsoft.com/office/powerpoint/2010/main" val="3993840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909E1DC7-BDDA-411D-89DD-A190BE782FB7}" type="datetime1">
              <a:rPr lang="en-GB" smtClean="0"/>
              <a:t>05/07/2024</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17</a:t>
            </a:fld>
            <a:endParaRPr lang="en-GB"/>
          </a:p>
        </p:txBody>
      </p:sp>
    </p:spTree>
    <p:extLst>
      <p:ext uri="{BB962C8B-B14F-4D97-AF65-F5344CB8AC3E}">
        <p14:creationId xmlns:p14="http://schemas.microsoft.com/office/powerpoint/2010/main" val="2890546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C4CC0D73-C2FD-4506-AB2F-97C7EDE26CAB}" type="datetime1">
              <a:rPr lang="en-GB" smtClean="0"/>
              <a:t>05/07/2024</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18</a:t>
            </a:fld>
            <a:endParaRPr lang="en-GB"/>
          </a:p>
        </p:txBody>
      </p:sp>
    </p:spTree>
    <p:extLst>
      <p:ext uri="{BB962C8B-B14F-4D97-AF65-F5344CB8AC3E}">
        <p14:creationId xmlns:p14="http://schemas.microsoft.com/office/powerpoint/2010/main" val="2583634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BA07353C-C8B3-401E-8B4A-D9E8D89109EE}" type="datetime1">
              <a:rPr lang="en-GB" smtClean="0"/>
              <a:t>05/07/2024</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22</a:t>
            </a:fld>
            <a:endParaRPr lang="en-GB"/>
          </a:p>
        </p:txBody>
      </p:sp>
    </p:spTree>
    <p:extLst>
      <p:ext uri="{BB962C8B-B14F-4D97-AF65-F5344CB8AC3E}">
        <p14:creationId xmlns:p14="http://schemas.microsoft.com/office/powerpoint/2010/main" val="16196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47B4EE6C-2936-495E-81AE-DFDDA82E1D3E}" type="datetime1">
              <a:rPr lang="en-GB" smtClean="0"/>
              <a:t>05/07/2024</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23</a:t>
            </a:fld>
            <a:endParaRPr lang="en-GB"/>
          </a:p>
        </p:txBody>
      </p:sp>
    </p:spTree>
    <p:extLst>
      <p:ext uri="{BB962C8B-B14F-4D97-AF65-F5344CB8AC3E}">
        <p14:creationId xmlns:p14="http://schemas.microsoft.com/office/powerpoint/2010/main" val="3873347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64A635BF-5333-4096-8C1A-3C95A79847BF}" type="datetime1">
              <a:rPr lang="en-GB" smtClean="0"/>
              <a:t>05/07/2024</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24</a:t>
            </a:fld>
            <a:endParaRPr lang="en-GB"/>
          </a:p>
        </p:txBody>
      </p:sp>
    </p:spTree>
    <p:extLst>
      <p:ext uri="{BB962C8B-B14F-4D97-AF65-F5344CB8AC3E}">
        <p14:creationId xmlns:p14="http://schemas.microsoft.com/office/powerpoint/2010/main" val="141984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2F84BE54-CCB7-453B-8641-9D7CDA0C20E2}" type="datetime1">
              <a:rPr lang="en-GB" smtClean="0"/>
              <a:t>05/07/2024</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25</a:t>
            </a:fld>
            <a:endParaRPr lang="en-GB"/>
          </a:p>
        </p:txBody>
      </p:sp>
    </p:spTree>
    <p:extLst>
      <p:ext uri="{BB962C8B-B14F-4D97-AF65-F5344CB8AC3E}">
        <p14:creationId xmlns:p14="http://schemas.microsoft.com/office/powerpoint/2010/main" val="35372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86D4F92A-6F07-4FC8-AF76-FE47279F14FA}" type="datetime1">
              <a:rPr lang="en-GB" smtClean="0"/>
              <a:t>05/07/2024</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2</a:t>
            </a:fld>
            <a:endParaRPr lang="en-GB"/>
          </a:p>
        </p:txBody>
      </p:sp>
    </p:spTree>
    <p:extLst>
      <p:ext uri="{BB962C8B-B14F-4D97-AF65-F5344CB8AC3E}">
        <p14:creationId xmlns:p14="http://schemas.microsoft.com/office/powerpoint/2010/main" val="3582324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2D1849A0-5115-4B54-BB35-9D9F4B41D03A}" type="datetime1">
              <a:rPr lang="en-GB" smtClean="0"/>
              <a:t>05/07/2024</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26</a:t>
            </a:fld>
            <a:endParaRPr lang="en-GB"/>
          </a:p>
        </p:txBody>
      </p:sp>
    </p:spTree>
    <p:extLst>
      <p:ext uri="{BB962C8B-B14F-4D97-AF65-F5344CB8AC3E}">
        <p14:creationId xmlns:p14="http://schemas.microsoft.com/office/powerpoint/2010/main" val="1665719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AD6404CF-A667-4084-88D4-A54E8F59E4D3}" type="datetime1">
              <a:rPr lang="en-GB" smtClean="0"/>
              <a:t>05/07/2024</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3</a:t>
            </a:fld>
            <a:endParaRPr lang="en-GB"/>
          </a:p>
        </p:txBody>
      </p:sp>
    </p:spTree>
    <p:extLst>
      <p:ext uri="{BB962C8B-B14F-4D97-AF65-F5344CB8AC3E}">
        <p14:creationId xmlns:p14="http://schemas.microsoft.com/office/powerpoint/2010/main" val="3669183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0C9A96C0-45CE-4BF5-98E9-BE8C3AF03E8F}" type="datetime1">
              <a:rPr lang="en-GB" smtClean="0"/>
              <a:t>05/07/2024</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4</a:t>
            </a:fld>
            <a:endParaRPr lang="en-GB"/>
          </a:p>
        </p:txBody>
      </p:sp>
    </p:spTree>
    <p:extLst>
      <p:ext uri="{BB962C8B-B14F-4D97-AF65-F5344CB8AC3E}">
        <p14:creationId xmlns:p14="http://schemas.microsoft.com/office/powerpoint/2010/main" val="1468683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81C7FE79-02D6-4975-8A4F-5173AD6740F7}" type="datetime1">
              <a:rPr lang="en-GB" smtClean="0"/>
              <a:t>05/07/2024</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5</a:t>
            </a:fld>
            <a:endParaRPr lang="en-GB"/>
          </a:p>
        </p:txBody>
      </p:sp>
    </p:spTree>
    <p:extLst>
      <p:ext uri="{BB962C8B-B14F-4D97-AF65-F5344CB8AC3E}">
        <p14:creationId xmlns:p14="http://schemas.microsoft.com/office/powerpoint/2010/main" val="2180798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Diagram showing the TexGen modules and how they interact with the external dependencies. To get a working user interface build requires Python for the scripting interface, </a:t>
            </a:r>
            <a:r>
              <a:rPr lang="en-US" dirty="0" err="1"/>
              <a:t>wxWidgets</a:t>
            </a:r>
            <a:r>
              <a:rPr lang="en-US" dirty="0"/>
              <a:t> for the user interface and VTK for the rendering.</a:t>
            </a:r>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653AC052-0290-41EB-B1B4-2D8025DC5FB7}" type="datetime1">
              <a:rPr lang="en-GB" smtClean="0"/>
              <a:t>05/07/2024</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6</a:t>
            </a:fld>
            <a:endParaRPr lang="en-GB"/>
          </a:p>
        </p:txBody>
      </p:sp>
    </p:spTree>
    <p:extLst>
      <p:ext uri="{BB962C8B-B14F-4D97-AF65-F5344CB8AC3E}">
        <p14:creationId xmlns:p14="http://schemas.microsoft.com/office/powerpoint/2010/main" val="1051193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Class hierarchy diagram of the core functionality of the TexGen library.</a:t>
            </a:r>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5607C187-9F8C-4D7F-B567-895D5E61A507}" type="datetime1">
              <a:rPr lang="en-GB" smtClean="0"/>
              <a:t>05/07/2024</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7</a:t>
            </a:fld>
            <a:endParaRPr lang="en-GB"/>
          </a:p>
        </p:txBody>
      </p:sp>
    </p:spTree>
    <p:extLst>
      <p:ext uri="{BB962C8B-B14F-4D97-AF65-F5344CB8AC3E}">
        <p14:creationId xmlns:p14="http://schemas.microsoft.com/office/powerpoint/2010/main" val="1432864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D549B128-64F8-4823-BD38-90435D88F86F}" type="datetime1">
              <a:rPr lang="en-GB" smtClean="0"/>
              <a:t>05/07/2024</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8</a:t>
            </a:fld>
            <a:endParaRPr lang="en-GB"/>
          </a:p>
        </p:txBody>
      </p:sp>
    </p:spTree>
    <p:extLst>
      <p:ext uri="{BB962C8B-B14F-4D97-AF65-F5344CB8AC3E}">
        <p14:creationId xmlns:p14="http://schemas.microsoft.com/office/powerpoint/2010/main" val="713107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E51AFDBC-8174-4ACF-AEA0-47D38B240070}" type="datetime1">
              <a:rPr lang="en-GB" smtClean="0"/>
              <a:t>05/07/2024</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10</a:t>
            </a:fld>
            <a:endParaRPr lang="en-GB"/>
          </a:p>
        </p:txBody>
      </p:sp>
    </p:spTree>
    <p:extLst>
      <p:ext uri="{BB962C8B-B14F-4D97-AF65-F5344CB8AC3E}">
        <p14:creationId xmlns:p14="http://schemas.microsoft.com/office/powerpoint/2010/main" val="866927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hyperlink" Target="http://www.nottingham.ac.uk/imagebank"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hyperlink" Target="http://www.nottingham.ac.uk/imagebank"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hyperlink" Target="http://www.nottingham.ac.uk/imagebank"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hyperlink" Target="http://www.nottingham.ac.uk/imagebank"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hyperlink" Target="http://www.nottingham.ac.uk/imagebank"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 Earth">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pic>
        <p:nvPicPr>
          <p:cNvPr id="11" name="Picture 10">
            <a:extLst>
              <a:ext uri="{FF2B5EF4-FFF2-40B4-BE49-F238E27FC236}">
                <a16:creationId xmlns:a16="http://schemas.microsoft.com/office/drawing/2014/main" id="{78857659-1700-314E-B00F-79040D7445A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7" name="Subtitle 2">
            <a:extLst>
              <a:ext uri="{FF2B5EF4-FFF2-40B4-BE49-F238E27FC236}">
                <a16:creationId xmlns:a16="http://schemas.microsoft.com/office/drawing/2014/main" id="{A158B21E-1070-014B-B9DF-CC6AE4E330F3}"/>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
        <p:nvSpPr>
          <p:cNvPr id="8" name="Rectangle 7">
            <a:extLst>
              <a:ext uri="{FF2B5EF4-FFF2-40B4-BE49-F238E27FC236}">
                <a16:creationId xmlns:a16="http://schemas.microsoft.com/office/drawing/2014/main" id="{8CE7FB5A-28C0-E64E-9FEF-7D9F37C42C4A}"/>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cover slide options.</a:t>
            </a:r>
          </a:p>
        </p:txBody>
      </p:sp>
      <p:sp>
        <p:nvSpPr>
          <p:cNvPr id="4" name="Text Placeholder 3">
            <a:extLst>
              <a:ext uri="{FF2B5EF4-FFF2-40B4-BE49-F238E27FC236}">
                <a16:creationId xmlns:a16="http://schemas.microsoft.com/office/drawing/2014/main" id="{0882309C-2C73-D748-AA1B-AB05B98A64B0}"/>
              </a:ext>
            </a:extLst>
          </p:cNvPr>
          <p:cNvSpPr>
            <a:spLocks noGrp="1"/>
          </p:cNvSpPr>
          <p:nvPr>
            <p:ph type="body" sz="quarter" idx="12" hasCustomPrompt="1"/>
          </p:nvPr>
        </p:nvSpPr>
        <p:spPr>
          <a:xfrm>
            <a:off x="8848725" y="4194626"/>
            <a:ext cx="3343275" cy="1535613"/>
          </a:xfrm>
          <a:prstGeom prst="rect">
            <a:avLst/>
          </a:prstGeom>
          <a:solidFill>
            <a:schemeClr val="bg1"/>
          </a:solidFill>
        </p:spPr>
        <p:txBody>
          <a:bodyPr anchor="ctr"/>
          <a:lstStyle>
            <a:lvl1pPr marL="0" indent="0" algn="ctr">
              <a:buNone/>
              <a:defRPr sz="1800">
                <a:solidFill>
                  <a:schemeClr val="accent5"/>
                </a:solidFill>
              </a:defRPr>
            </a:lvl1pPr>
          </a:lstStyle>
          <a:p>
            <a:pPr lvl="0"/>
            <a:r>
              <a:rPr lang="en-GB" dirty="0"/>
              <a:t> </a:t>
            </a:r>
            <a:endParaRPr lang="en-US" dirty="0"/>
          </a:p>
        </p:txBody>
      </p:sp>
      <p:sp>
        <p:nvSpPr>
          <p:cNvPr id="9" name="Rectangle 8">
            <a:extLst>
              <a:ext uri="{FF2B5EF4-FFF2-40B4-BE49-F238E27FC236}">
                <a16:creationId xmlns:a16="http://schemas.microsoft.com/office/drawing/2014/main" id="{88CE00DA-F948-9449-B3A1-D7A1FAA0F09F}"/>
              </a:ext>
            </a:extLst>
          </p:cNvPr>
          <p:cNvSpPr/>
          <p:nvPr userDrawn="1"/>
        </p:nvSpPr>
        <p:spPr>
          <a:xfrm>
            <a:off x="12635555" y="4194626"/>
            <a:ext cx="1550894" cy="155089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Add a partner logo</a:t>
            </a:r>
            <a:br>
              <a:rPr lang="en-US" sz="1600" dirty="0">
                <a:solidFill>
                  <a:schemeClr val="tx2"/>
                </a:solidFill>
              </a:rPr>
            </a:br>
            <a:r>
              <a:rPr lang="en-US" sz="1600" dirty="0">
                <a:solidFill>
                  <a:schemeClr val="tx2"/>
                </a:solidFill>
              </a:rPr>
              <a:t>here if required</a:t>
            </a:r>
          </a:p>
        </p:txBody>
      </p:sp>
      <p:sp>
        <p:nvSpPr>
          <p:cNvPr id="10" name="Arc 9">
            <a:extLst>
              <a:ext uri="{FF2B5EF4-FFF2-40B4-BE49-F238E27FC236}">
                <a16:creationId xmlns:a16="http://schemas.microsoft.com/office/drawing/2014/main" id="{4CE4322B-60FD-4247-98CC-5B3D3101F0D7}"/>
              </a:ext>
            </a:extLst>
          </p:cNvPr>
          <p:cNvSpPr/>
          <p:nvPr userDrawn="1"/>
        </p:nvSpPr>
        <p:spPr>
          <a:xfrm>
            <a:off x="12335916" y="5239452"/>
            <a:ext cx="1012135" cy="1012135"/>
          </a:xfrm>
          <a:prstGeom prst="arc">
            <a:avLst>
              <a:gd name="adj1" fmla="val 818360"/>
              <a:gd name="adj2" fmla="val 9300445"/>
            </a:avLst>
          </a:prstGeom>
          <a:ln w="158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49716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Title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11" name="Date Placeholder 2">
            <a:extLst>
              <a:ext uri="{FF2B5EF4-FFF2-40B4-BE49-F238E27FC236}">
                <a16:creationId xmlns:a16="http://schemas.microsoft.com/office/drawing/2014/main" id="{27851B81-1328-7543-96B8-61F01F01B73D}"/>
              </a:ext>
            </a:extLst>
          </p:cNvPr>
          <p:cNvSpPr>
            <a:spLocks noGrp="1"/>
          </p:cNvSpPr>
          <p:nvPr>
            <p:ph type="dt" sz="half" idx="10"/>
          </p:nvPr>
        </p:nvSpPr>
        <p:spPr>
          <a:xfrm>
            <a:off x="479375" y="6356350"/>
            <a:ext cx="1613716" cy="365125"/>
          </a:xfrm>
          <a:prstGeom prst="rect">
            <a:avLst/>
          </a:prstGeom>
        </p:spPr>
        <p:txBody>
          <a:bodyPr/>
          <a:lstStyle/>
          <a:p>
            <a:fld id="{78C7A0CF-7C32-4DEF-8866-1911E868B67B}" type="datetime4">
              <a:rPr lang="en-GB" smtClean="0"/>
              <a:t>05 July 2024</a:t>
            </a:fld>
            <a:endParaRPr lang="en-GB" dirty="0"/>
          </a:p>
        </p:txBody>
      </p:sp>
      <p:sp>
        <p:nvSpPr>
          <p:cNvPr id="12" name="Footer Placeholder 3">
            <a:extLst>
              <a:ext uri="{FF2B5EF4-FFF2-40B4-BE49-F238E27FC236}">
                <a16:creationId xmlns:a16="http://schemas.microsoft.com/office/drawing/2014/main" id="{E7AF8C98-EFFB-8444-A615-B4920C89686E}"/>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13" name="Text Placeholder 6">
            <a:extLst>
              <a:ext uri="{FF2B5EF4-FFF2-40B4-BE49-F238E27FC236}">
                <a16:creationId xmlns:a16="http://schemas.microsoft.com/office/drawing/2014/main" id="{D05096E2-BE7E-2745-BEDA-2FE7CA4B2C92}"/>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2357829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Content Slide">
    <p:spTree>
      <p:nvGrpSpPr>
        <p:cNvPr id="1" name=""/>
        <p:cNvGrpSpPr/>
        <p:nvPr/>
      </p:nvGrpSpPr>
      <p:grpSpPr>
        <a:xfrm>
          <a:off x="0" y="0"/>
          <a:ext cx="0" cy="0"/>
          <a:chOff x="0" y="0"/>
          <a:chExt cx="0" cy="0"/>
        </a:xfrm>
      </p:grpSpPr>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14" name="Text Placeholder 18">
            <a:extLst>
              <a:ext uri="{FF2B5EF4-FFF2-40B4-BE49-F238E27FC236}">
                <a16:creationId xmlns:a16="http://schemas.microsoft.com/office/drawing/2014/main" id="{2EB8B77C-1456-2F4D-971B-A3B002EBED61}"/>
              </a:ext>
            </a:extLst>
          </p:cNvPr>
          <p:cNvSpPr>
            <a:spLocks noGrp="1"/>
          </p:cNvSpPr>
          <p:nvPr>
            <p:ph type="body" sz="quarter" idx="17" hasCustomPrompt="1"/>
          </p:nvPr>
        </p:nvSpPr>
        <p:spPr>
          <a:xfrm>
            <a:off x="6539555"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17" name="Content Placeholder 6">
            <a:extLst>
              <a:ext uri="{FF2B5EF4-FFF2-40B4-BE49-F238E27FC236}">
                <a16:creationId xmlns:a16="http://schemas.microsoft.com/office/drawing/2014/main" id="{1497BF54-DDDF-9C43-996F-4B56CDE6B03C}"/>
              </a:ext>
            </a:extLst>
          </p:cNvPr>
          <p:cNvSpPr>
            <a:spLocks noGrp="1"/>
          </p:cNvSpPr>
          <p:nvPr>
            <p:ph sz="quarter" idx="18" hasCustomPrompt="1"/>
          </p:nvPr>
        </p:nvSpPr>
        <p:spPr>
          <a:xfrm>
            <a:off x="6539555" y="2133603"/>
            <a:ext cx="519751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18" name="Slide Number Placeholder 4">
            <a:extLst>
              <a:ext uri="{FF2B5EF4-FFF2-40B4-BE49-F238E27FC236}">
                <a16:creationId xmlns:a16="http://schemas.microsoft.com/office/drawing/2014/main" id="{B5E9271B-0820-354A-93EC-EB864320114A}"/>
              </a:ext>
            </a:extLst>
          </p:cNvPr>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15" name="Date Placeholder 2">
            <a:extLst>
              <a:ext uri="{FF2B5EF4-FFF2-40B4-BE49-F238E27FC236}">
                <a16:creationId xmlns:a16="http://schemas.microsoft.com/office/drawing/2014/main" id="{7729FF4B-AE88-DA4F-A14E-D6CE4E633DA6}"/>
              </a:ext>
            </a:extLst>
          </p:cNvPr>
          <p:cNvSpPr>
            <a:spLocks noGrp="1"/>
          </p:cNvSpPr>
          <p:nvPr>
            <p:ph type="dt" sz="half" idx="10"/>
          </p:nvPr>
        </p:nvSpPr>
        <p:spPr>
          <a:xfrm>
            <a:off x="479375" y="6356350"/>
            <a:ext cx="1613716" cy="365125"/>
          </a:xfrm>
          <a:prstGeom prst="rect">
            <a:avLst/>
          </a:prstGeom>
        </p:spPr>
        <p:txBody>
          <a:bodyPr/>
          <a:lstStyle/>
          <a:p>
            <a:fld id="{90D1BCBD-3FE0-4EE4-8D2D-22FC019B9BFC}" type="datetime4">
              <a:rPr lang="en-GB" smtClean="0"/>
              <a:t>05 July 2024</a:t>
            </a:fld>
            <a:endParaRPr lang="en-GB" dirty="0"/>
          </a:p>
        </p:txBody>
      </p:sp>
      <p:sp>
        <p:nvSpPr>
          <p:cNvPr id="16" name="Footer Placeholder 3">
            <a:extLst>
              <a:ext uri="{FF2B5EF4-FFF2-40B4-BE49-F238E27FC236}">
                <a16:creationId xmlns:a16="http://schemas.microsoft.com/office/drawing/2014/main" id="{C1CD28ED-14F1-B44C-B470-1D224D8D5F78}"/>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19" name="Text Placeholder 6">
            <a:extLst>
              <a:ext uri="{FF2B5EF4-FFF2-40B4-BE49-F238E27FC236}">
                <a16:creationId xmlns:a16="http://schemas.microsoft.com/office/drawing/2014/main" id="{87F950BD-F6BF-E946-BF59-9996741B7042}"/>
              </a:ext>
            </a:extLst>
          </p:cNvPr>
          <p:cNvSpPr>
            <a:spLocks noGrp="1"/>
          </p:cNvSpPr>
          <p:nvPr>
            <p:ph type="body" sz="quarter" idx="19"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4119758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versed Content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B71C68-E69A-D043-938E-2E7E5584D68A}"/>
              </a:ext>
            </a:extLst>
          </p:cNvPr>
          <p:cNvSpPr/>
          <p:nvPr userDrawn="1"/>
        </p:nvSpPr>
        <p:spPr>
          <a:xfrm>
            <a:off x="0" y="1029589"/>
            <a:ext cx="12192000" cy="58284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1"/>
              </a:buClr>
              <a:defRPr lang="en-GB" sz="2800" smtClean="0">
                <a:solidFill>
                  <a:schemeClr val="bg1"/>
                </a:solidFill>
                <a:effectLst/>
              </a:defRPr>
            </a:lvl1pPr>
            <a:lvl2pPr>
              <a:buClr>
                <a:schemeClr val="accent1"/>
              </a:buClr>
              <a:defRPr sz="2800">
                <a:solidFill>
                  <a:schemeClr val="bg1"/>
                </a:solidFill>
              </a:defRPr>
            </a:lvl2pPr>
            <a:lvl3pPr>
              <a:buClr>
                <a:schemeClr val="accent1"/>
              </a:buClr>
              <a:defRPr sz="2800">
                <a:solidFill>
                  <a:schemeClr val="bg1"/>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dirty="0"/>
              <a:t>Subtitle</a:t>
            </a:r>
          </a:p>
        </p:txBody>
      </p:sp>
      <p:sp>
        <p:nvSpPr>
          <p:cNvPr id="21" name="Rectangle 20">
            <a:extLst>
              <a:ext uri="{FF2B5EF4-FFF2-40B4-BE49-F238E27FC236}">
                <a16:creationId xmlns:a16="http://schemas.microsoft.com/office/drawing/2014/main" id="{1B1E2C30-32D1-C047-B25A-9F37D699E14C}"/>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14" name="Date Placeholder 2">
            <a:extLst>
              <a:ext uri="{FF2B5EF4-FFF2-40B4-BE49-F238E27FC236}">
                <a16:creationId xmlns:a16="http://schemas.microsoft.com/office/drawing/2014/main" id="{43D5D473-8F2B-CC49-956D-E22C182015FD}"/>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fld id="{7B0A5071-4291-45B3-B45E-D40B53B90C11}" type="datetime4">
              <a:rPr lang="en-GB" smtClean="0"/>
              <a:t>05 July 2024</a:t>
            </a:fld>
            <a:endParaRPr lang="en-GB" dirty="0"/>
          </a:p>
        </p:txBody>
      </p:sp>
      <p:sp>
        <p:nvSpPr>
          <p:cNvPr id="15" name="Footer Placeholder 3">
            <a:extLst>
              <a:ext uri="{FF2B5EF4-FFF2-40B4-BE49-F238E27FC236}">
                <a16:creationId xmlns:a16="http://schemas.microsoft.com/office/drawing/2014/main" id="{C55CF14C-1036-8240-A4D6-88C76B53C8B7}"/>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t>Name, Department</a:t>
            </a:r>
            <a:endParaRPr lang="en-GB" dirty="0"/>
          </a:p>
        </p:txBody>
      </p:sp>
      <p:sp>
        <p:nvSpPr>
          <p:cNvPr id="16" name="Text Placeholder 6">
            <a:extLst>
              <a:ext uri="{FF2B5EF4-FFF2-40B4-BE49-F238E27FC236}">
                <a16:creationId xmlns:a16="http://schemas.microsoft.com/office/drawing/2014/main" id="{8B57574F-AFAA-7C43-8707-E5A503FC4EF4}"/>
              </a:ext>
            </a:extLst>
          </p:cNvPr>
          <p:cNvSpPr>
            <a:spLocks noGrp="1"/>
          </p:cNvSpPr>
          <p:nvPr>
            <p:ph type="body" sz="quarter" idx="18" hasCustomPrompt="1"/>
          </p:nvPr>
        </p:nvSpPr>
        <p:spPr>
          <a:xfrm>
            <a:off x="2219451" y="6356350"/>
            <a:ext cx="10800" cy="365125"/>
          </a:xfrm>
          <a:prstGeom prst="rect">
            <a:avLst/>
          </a:prstGeom>
          <a:solidFill>
            <a:schemeClr val="accent1"/>
          </a:solidFill>
          <a:ln>
            <a:noFill/>
          </a:ln>
        </p:spPr>
        <p:txBody>
          <a:bodyPr/>
          <a:lstStyle>
            <a:lvl1pPr marL="0" indent="0">
              <a:buNone/>
              <a:defRPr>
                <a:solidFill>
                  <a:schemeClr val="bg1"/>
                </a:solidFill>
              </a:defRPr>
            </a:lvl1pPr>
          </a:lstStyle>
          <a:p>
            <a:pPr lvl="0"/>
            <a:r>
              <a:rPr lang="en-US" dirty="0"/>
              <a:t> </a:t>
            </a:r>
          </a:p>
        </p:txBody>
      </p:sp>
    </p:spTree>
    <p:extLst>
      <p:ext uri="{BB962C8B-B14F-4D97-AF65-F5344CB8AC3E}">
        <p14:creationId xmlns:p14="http://schemas.microsoft.com/office/powerpoint/2010/main" val="24629267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B71C68-E69A-D043-938E-2E7E5584D68A}"/>
              </a:ext>
            </a:extLst>
          </p:cNvPr>
          <p:cNvSpPr/>
          <p:nvPr userDrawn="1"/>
        </p:nvSpPr>
        <p:spPr>
          <a:xfrm>
            <a:off x="0" y="1029589"/>
            <a:ext cx="12192000" cy="58284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6150624" cy="1944467"/>
          </a:xfrm>
          <a:prstGeom prst="rect">
            <a:avLst/>
          </a:prstGeom>
        </p:spPr>
        <p:txBody>
          <a:bodyPr>
            <a:noAutofit/>
          </a:bodyPr>
          <a:lstStyle>
            <a:lvl1pPr marL="0" indent="0">
              <a:buNone/>
              <a:defRPr sz="4000" b="0">
                <a:solidFill>
                  <a:schemeClr val="bg1"/>
                </a:solidFill>
                <a:latin typeface="Georgia" panose="02040502050405020303" pitchFamily="18" charset="0"/>
              </a:defRPr>
            </a:lvl1pPr>
            <a:lvl2pPr>
              <a:defRPr sz="1400"/>
            </a:lvl2pPr>
            <a:lvl3pPr>
              <a:defRPr sz="1400"/>
            </a:lvl3pPr>
            <a:lvl4pPr>
              <a:defRPr sz="1400"/>
            </a:lvl4pPr>
            <a:lvl5pPr>
              <a:defRPr sz="1400"/>
            </a:lvl5pPr>
          </a:lstStyle>
          <a:p>
            <a:pPr lvl="0"/>
            <a:r>
              <a:rPr lang="en-US" dirty="0"/>
              <a:t>Quote text goes here – Georgia 40pt</a:t>
            </a:r>
          </a:p>
        </p:txBody>
      </p:sp>
      <p:sp>
        <p:nvSpPr>
          <p:cNvPr id="21" name="Rectangle 20">
            <a:extLst>
              <a:ext uri="{FF2B5EF4-FFF2-40B4-BE49-F238E27FC236}">
                <a16:creationId xmlns:a16="http://schemas.microsoft.com/office/drawing/2014/main" id="{1B1E2C30-32D1-C047-B25A-9F37D699E14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13" name="Date Placeholder 2">
            <a:extLst>
              <a:ext uri="{FF2B5EF4-FFF2-40B4-BE49-F238E27FC236}">
                <a16:creationId xmlns:a16="http://schemas.microsoft.com/office/drawing/2014/main" id="{F0E20FF6-087C-254D-B377-87B46F300B23}"/>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fld id="{0E3AECD4-4A61-40AE-8B6F-BCA33EC84A93}" type="datetime4">
              <a:rPr lang="en-GB" smtClean="0"/>
              <a:t>05 July 2024</a:t>
            </a:fld>
            <a:endParaRPr lang="en-GB" dirty="0"/>
          </a:p>
        </p:txBody>
      </p:sp>
      <p:sp>
        <p:nvSpPr>
          <p:cNvPr id="14" name="Footer Placeholder 3">
            <a:extLst>
              <a:ext uri="{FF2B5EF4-FFF2-40B4-BE49-F238E27FC236}">
                <a16:creationId xmlns:a16="http://schemas.microsoft.com/office/drawing/2014/main" id="{26250FB6-DFDE-CC4E-BD54-E44B31D1F605}"/>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t>Name, Department</a:t>
            </a:r>
            <a:endParaRPr lang="en-GB" dirty="0"/>
          </a:p>
        </p:txBody>
      </p:sp>
      <p:sp>
        <p:nvSpPr>
          <p:cNvPr id="15" name="Text Placeholder 6">
            <a:extLst>
              <a:ext uri="{FF2B5EF4-FFF2-40B4-BE49-F238E27FC236}">
                <a16:creationId xmlns:a16="http://schemas.microsoft.com/office/drawing/2014/main" id="{FE546460-2F3C-B743-ACBE-47CE198D335B}"/>
              </a:ext>
            </a:extLst>
          </p:cNvPr>
          <p:cNvSpPr>
            <a:spLocks noGrp="1"/>
          </p:cNvSpPr>
          <p:nvPr>
            <p:ph type="body" sz="quarter" idx="18" hasCustomPrompt="1"/>
          </p:nvPr>
        </p:nvSpPr>
        <p:spPr>
          <a:xfrm>
            <a:off x="2219451" y="6356350"/>
            <a:ext cx="10800" cy="365125"/>
          </a:xfrm>
          <a:prstGeom prst="rect">
            <a:avLst/>
          </a:prstGeom>
          <a:solidFill>
            <a:schemeClr val="accent1"/>
          </a:solidFill>
          <a:ln>
            <a:noFill/>
          </a:ln>
        </p:spPr>
        <p:txBody>
          <a:bodyPr/>
          <a:lstStyle>
            <a:lvl1pPr marL="0" indent="0">
              <a:buNone/>
              <a:defRPr>
                <a:solidFill>
                  <a:schemeClr val="bg1"/>
                </a:solidFill>
              </a:defRPr>
            </a:lvl1pPr>
          </a:lstStyle>
          <a:p>
            <a:pPr lvl="0"/>
            <a:r>
              <a:rPr lang="en-US" dirty="0"/>
              <a:t> </a:t>
            </a:r>
          </a:p>
        </p:txBody>
      </p:sp>
    </p:spTree>
    <p:extLst>
      <p:ext uri="{BB962C8B-B14F-4D97-AF65-F5344CB8AC3E}">
        <p14:creationId xmlns:p14="http://schemas.microsoft.com/office/powerpoint/2010/main" val="11061973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 Block Content Slide">
    <p:spTree>
      <p:nvGrpSpPr>
        <p:cNvPr id="1" name=""/>
        <p:cNvGrpSpPr/>
        <p:nvPr/>
      </p:nvGrpSpPr>
      <p:grpSpPr>
        <a:xfrm>
          <a:off x="0" y="0"/>
          <a:ext cx="0" cy="0"/>
          <a:chOff x="0" y="0"/>
          <a:chExt cx="0" cy="0"/>
        </a:xfrm>
      </p:grpSpPr>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6" name="Rectangle 5">
            <a:extLst>
              <a:ext uri="{FF2B5EF4-FFF2-40B4-BE49-F238E27FC236}">
                <a16:creationId xmlns:a16="http://schemas.microsoft.com/office/drawing/2014/main" id="{5897768A-E936-2047-B272-A71830C2F46A}"/>
              </a:ext>
            </a:extLst>
          </p:cNvPr>
          <p:cNvSpPr/>
          <p:nvPr userDrawn="1"/>
        </p:nvSpPr>
        <p:spPr>
          <a:xfrm>
            <a:off x="6096000" y="1029589"/>
            <a:ext cx="6096000" cy="58284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6">
            <a:extLst>
              <a:ext uri="{FF2B5EF4-FFF2-40B4-BE49-F238E27FC236}">
                <a16:creationId xmlns:a16="http://schemas.microsoft.com/office/drawing/2014/main" id="{FE17E21C-B85B-934A-BF9C-B51FD202E06D}"/>
              </a:ext>
            </a:extLst>
          </p:cNvPr>
          <p:cNvSpPr>
            <a:spLocks noGrp="1"/>
          </p:cNvSpPr>
          <p:nvPr>
            <p:ph sz="quarter" idx="16" hasCustomPrompt="1"/>
          </p:nvPr>
        </p:nvSpPr>
        <p:spPr>
          <a:xfrm>
            <a:off x="6539555" y="2133603"/>
            <a:ext cx="5197519" cy="3746498"/>
          </a:xfrm>
          <a:prstGeom prst="rect">
            <a:avLst/>
          </a:prstGeom>
        </p:spPr>
        <p:txBody>
          <a:bodyPr/>
          <a:lstStyle>
            <a:lvl1pPr>
              <a:buClr>
                <a:schemeClr val="bg1"/>
              </a:buClr>
              <a:defRPr lang="en-GB" sz="2800" smtClean="0">
                <a:solidFill>
                  <a:schemeClr val="bg1"/>
                </a:solidFill>
                <a:effectLst/>
              </a:defRPr>
            </a:lvl1pPr>
            <a:lvl2pPr>
              <a:buClr>
                <a:schemeClr val="bg1"/>
              </a:buClr>
              <a:defRPr sz="2800">
                <a:solidFill>
                  <a:schemeClr val="bg1"/>
                </a:solidFill>
              </a:defRPr>
            </a:lvl2pPr>
            <a:lvl3pPr>
              <a:buClr>
                <a:schemeClr val="bg1"/>
              </a:buClr>
              <a:defRPr sz="2800">
                <a:solidFill>
                  <a:schemeClr val="bg1"/>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14" name="Text Placeholder 18">
            <a:extLst>
              <a:ext uri="{FF2B5EF4-FFF2-40B4-BE49-F238E27FC236}">
                <a16:creationId xmlns:a16="http://schemas.microsoft.com/office/drawing/2014/main" id="{2EB8B77C-1456-2F4D-971B-A3B002EBED61}"/>
              </a:ext>
            </a:extLst>
          </p:cNvPr>
          <p:cNvSpPr>
            <a:spLocks noGrp="1"/>
          </p:cNvSpPr>
          <p:nvPr>
            <p:ph type="body" sz="quarter" idx="17" hasCustomPrompt="1"/>
          </p:nvPr>
        </p:nvSpPr>
        <p:spPr>
          <a:xfrm>
            <a:off x="6539555" y="1484533"/>
            <a:ext cx="5197519"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16" name="Date Placeholder 2">
            <a:extLst>
              <a:ext uri="{FF2B5EF4-FFF2-40B4-BE49-F238E27FC236}">
                <a16:creationId xmlns:a16="http://schemas.microsoft.com/office/drawing/2014/main" id="{2A486383-7D66-0D46-B7B2-852429AEEE8A}"/>
              </a:ext>
            </a:extLst>
          </p:cNvPr>
          <p:cNvSpPr>
            <a:spLocks noGrp="1"/>
          </p:cNvSpPr>
          <p:nvPr>
            <p:ph type="dt" sz="half" idx="10"/>
          </p:nvPr>
        </p:nvSpPr>
        <p:spPr>
          <a:xfrm>
            <a:off x="479375" y="6356350"/>
            <a:ext cx="1613716" cy="365125"/>
          </a:xfrm>
          <a:prstGeom prst="rect">
            <a:avLst/>
          </a:prstGeom>
        </p:spPr>
        <p:txBody>
          <a:bodyPr/>
          <a:lstStyle/>
          <a:p>
            <a:fld id="{050D14FC-DE32-4EC3-967F-B585C3834BCC}" type="datetime4">
              <a:rPr lang="en-GB" smtClean="0"/>
              <a:t>05 July 2024</a:t>
            </a:fld>
            <a:endParaRPr lang="en-GB" dirty="0"/>
          </a:p>
        </p:txBody>
      </p:sp>
      <p:sp>
        <p:nvSpPr>
          <p:cNvPr id="17" name="Footer Placeholder 3">
            <a:extLst>
              <a:ext uri="{FF2B5EF4-FFF2-40B4-BE49-F238E27FC236}">
                <a16:creationId xmlns:a16="http://schemas.microsoft.com/office/drawing/2014/main" id="{305C388A-4F4A-D046-A14C-1966CD505AF0}"/>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18" name="Text Placeholder 6">
            <a:extLst>
              <a:ext uri="{FF2B5EF4-FFF2-40B4-BE49-F238E27FC236}">
                <a16:creationId xmlns:a16="http://schemas.microsoft.com/office/drawing/2014/main" id="{01B3FD81-10DD-0342-9AA1-E2491DE80161}"/>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3303950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Fact &amp; Figures Slide 1">
    <p:spTree>
      <p:nvGrpSpPr>
        <p:cNvPr id="1" name=""/>
        <p:cNvGrpSpPr/>
        <p:nvPr/>
      </p:nvGrpSpPr>
      <p:grpSpPr>
        <a:xfrm>
          <a:off x="0" y="0"/>
          <a:ext cx="0" cy="0"/>
          <a:chOff x="0" y="0"/>
          <a:chExt cx="0" cy="0"/>
        </a:xfrm>
      </p:grpSpPr>
      <p:sp>
        <p:nvSpPr>
          <p:cNvPr id="29" name="Text Placeholder 3">
            <a:extLst>
              <a:ext uri="{FF2B5EF4-FFF2-40B4-BE49-F238E27FC236}">
                <a16:creationId xmlns:a16="http://schemas.microsoft.com/office/drawing/2014/main" id="{3E8FE9F4-4522-2A4A-9C2C-E14E46615C79}"/>
              </a:ext>
            </a:extLst>
          </p:cNvPr>
          <p:cNvSpPr>
            <a:spLocks noGrp="1"/>
          </p:cNvSpPr>
          <p:nvPr>
            <p:ph type="body" sz="quarter" idx="26" hasCustomPrompt="1"/>
          </p:nvPr>
        </p:nvSpPr>
        <p:spPr>
          <a:xfrm>
            <a:off x="6102114" y="3806825"/>
            <a:ext cx="3041886" cy="3051175"/>
          </a:xfrm>
          <a:prstGeom prst="rect">
            <a:avLst/>
          </a:prstGeom>
          <a:solidFill>
            <a:schemeClr val="accent5"/>
          </a:solidFill>
        </p:spPr>
        <p:txBody>
          <a:bodyPr/>
          <a:lstStyle>
            <a:lvl1pPr marL="0" indent="0">
              <a:buNone/>
              <a:defRPr/>
            </a:lvl1pPr>
          </a:lstStyle>
          <a:p>
            <a:pPr lvl="0"/>
            <a:r>
              <a:rPr lang="en-US" dirty="0"/>
              <a:t> </a:t>
            </a:r>
          </a:p>
        </p:txBody>
      </p:sp>
      <p:sp>
        <p:nvSpPr>
          <p:cNvPr id="24" name="Text Placeholder 3">
            <a:extLst>
              <a:ext uri="{FF2B5EF4-FFF2-40B4-BE49-F238E27FC236}">
                <a16:creationId xmlns:a16="http://schemas.microsoft.com/office/drawing/2014/main" id="{EB8BEFA4-C2B9-BD42-A0A5-04F3692367BB}"/>
              </a:ext>
            </a:extLst>
          </p:cNvPr>
          <p:cNvSpPr>
            <a:spLocks noGrp="1"/>
          </p:cNvSpPr>
          <p:nvPr>
            <p:ph type="body" sz="quarter" idx="24" hasCustomPrompt="1"/>
          </p:nvPr>
        </p:nvSpPr>
        <p:spPr>
          <a:xfrm>
            <a:off x="9153231" y="3806825"/>
            <a:ext cx="3041886" cy="3051175"/>
          </a:xfrm>
          <a:prstGeom prst="rect">
            <a:avLst/>
          </a:prstGeom>
          <a:solidFill>
            <a:schemeClr val="accent3"/>
          </a:solidFill>
        </p:spPr>
        <p:txBody>
          <a:bodyPr/>
          <a:lstStyle>
            <a:lvl1pPr marL="0" indent="0">
              <a:buNone/>
              <a:defRPr/>
            </a:lvl1pPr>
          </a:lstStyle>
          <a:p>
            <a:pPr lvl="0"/>
            <a:r>
              <a:rPr lang="en-US" dirty="0"/>
              <a:t> </a:t>
            </a:r>
          </a:p>
        </p:txBody>
      </p:sp>
      <p:sp>
        <p:nvSpPr>
          <p:cNvPr id="25" name="Text Placeholder 3">
            <a:extLst>
              <a:ext uri="{FF2B5EF4-FFF2-40B4-BE49-F238E27FC236}">
                <a16:creationId xmlns:a16="http://schemas.microsoft.com/office/drawing/2014/main" id="{38429D8B-070F-B34C-94B7-DEF1C90FAA04}"/>
              </a:ext>
            </a:extLst>
          </p:cNvPr>
          <p:cNvSpPr>
            <a:spLocks noGrp="1"/>
          </p:cNvSpPr>
          <p:nvPr>
            <p:ph type="body" sz="quarter" idx="25" hasCustomPrompt="1"/>
          </p:nvPr>
        </p:nvSpPr>
        <p:spPr>
          <a:xfrm>
            <a:off x="6099117" y="1030288"/>
            <a:ext cx="6096000" cy="2776537"/>
          </a:xfrm>
          <a:prstGeom prst="rect">
            <a:avLst/>
          </a:prstGeom>
          <a:solidFill>
            <a:schemeClr val="accent1"/>
          </a:solidFill>
        </p:spPr>
        <p:txBody>
          <a:bodyPr/>
          <a:lstStyle>
            <a:lvl1pPr marL="0" indent="0">
              <a:buNone/>
              <a:defRPr/>
            </a:lvl1pPr>
          </a:lstStyle>
          <a:p>
            <a:pPr lvl="0"/>
            <a:r>
              <a:rPr lang="en-US" dirty="0"/>
              <a:t> </a:t>
            </a:r>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this slide to showcase key facts and figures by editing the text in these boxes. Options with less boxes are also available in under the ’Layouts’ button.</a:t>
            </a:r>
          </a:p>
        </p:txBody>
      </p:sp>
      <p:sp>
        <p:nvSpPr>
          <p:cNvPr id="15" name="Text Placeholder 14">
            <a:extLst>
              <a:ext uri="{FF2B5EF4-FFF2-40B4-BE49-F238E27FC236}">
                <a16:creationId xmlns:a16="http://schemas.microsoft.com/office/drawing/2014/main" id="{885012C2-4993-F54F-A804-693637D33D7D}"/>
              </a:ext>
            </a:extLst>
          </p:cNvPr>
          <p:cNvSpPr>
            <a:spLocks noGrp="1"/>
          </p:cNvSpPr>
          <p:nvPr>
            <p:ph type="body" sz="quarter" idx="16" hasCustomPrompt="1"/>
          </p:nvPr>
        </p:nvSpPr>
        <p:spPr>
          <a:xfrm>
            <a:off x="6316246" y="1325014"/>
            <a:ext cx="4107914" cy="1685077"/>
          </a:xfrm>
          <a:prstGeom prst="rect">
            <a:avLst/>
          </a:prstGeom>
        </p:spPr>
        <p:txBody>
          <a:bodyPr wrap="square">
            <a:spAutoFit/>
          </a:bodyPr>
          <a:lstStyle>
            <a:lvl1pPr marL="0" indent="0">
              <a:buNone/>
              <a:defRPr sz="11500" b="1">
                <a:solidFill>
                  <a:schemeClr val="tx1"/>
                </a:solidFill>
              </a:defRPr>
            </a:lvl1pPr>
            <a:lvl2pPr>
              <a:defRPr sz="3600"/>
            </a:lvl2pPr>
            <a:lvl3pPr>
              <a:defRPr sz="3600"/>
            </a:lvl3pPr>
            <a:lvl4pPr>
              <a:defRPr sz="3600"/>
            </a:lvl4pPr>
            <a:lvl5pPr>
              <a:defRPr sz="3600"/>
            </a:lvl5pPr>
          </a:lstStyle>
          <a:p>
            <a:pPr lvl="0"/>
            <a:r>
              <a:rPr lang="en-US" dirty="0"/>
              <a:t>1 in 5</a:t>
            </a:r>
          </a:p>
        </p:txBody>
      </p:sp>
      <p:sp>
        <p:nvSpPr>
          <p:cNvPr id="22" name="Text Placeholder 14">
            <a:extLst>
              <a:ext uri="{FF2B5EF4-FFF2-40B4-BE49-F238E27FC236}">
                <a16:creationId xmlns:a16="http://schemas.microsoft.com/office/drawing/2014/main" id="{F96B15A1-3AF6-A640-A190-8E8291CF1A96}"/>
              </a:ext>
            </a:extLst>
          </p:cNvPr>
          <p:cNvSpPr>
            <a:spLocks noGrp="1"/>
          </p:cNvSpPr>
          <p:nvPr>
            <p:ph type="body" sz="quarter" idx="17" hasCustomPrompt="1"/>
          </p:nvPr>
        </p:nvSpPr>
        <p:spPr>
          <a:xfrm>
            <a:off x="6316246" y="2968285"/>
            <a:ext cx="5420828" cy="507831"/>
          </a:xfrm>
          <a:prstGeom prst="rect">
            <a:avLst/>
          </a:prstGeom>
        </p:spPr>
        <p:txBody>
          <a:bodyPr wrap="square">
            <a:spAutoFit/>
          </a:bodyPr>
          <a:lstStyle>
            <a:lvl1pPr marL="0" indent="0">
              <a:buNone/>
              <a:defRPr lang="en-GB" sz="3000" smtClean="0">
                <a:solidFill>
                  <a:schemeClr val="tx1"/>
                </a:solidFill>
                <a:effectLst/>
              </a:defRPr>
            </a:lvl1pPr>
            <a:lvl2pPr>
              <a:defRPr sz="3600"/>
            </a:lvl2pPr>
            <a:lvl3pPr>
              <a:defRPr sz="3600"/>
            </a:lvl3pPr>
            <a:lvl4pPr>
              <a:defRPr sz="3600"/>
            </a:lvl4pPr>
            <a:lvl5pPr>
              <a:defRPr sz="3600"/>
            </a:lvl5pPr>
          </a:lstStyle>
          <a:p>
            <a:r>
              <a:rPr lang="en-GB" dirty="0">
                <a:solidFill>
                  <a:srgbClr val="011C67"/>
                </a:solidFill>
                <a:effectLst/>
                <a:latin typeface="Arial" panose="020B0604020202020204" pitchFamily="34" charset="0"/>
              </a:rPr>
              <a:t>Lorem ipsum </a:t>
            </a:r>
            <a:r>
              <a:rPr lang="en-GB" dirty="0" err="1">
                <a:solidFill>
                  <a:srgbClr val="011C67"/>
                </a:solidFill>
                <a:effectLst/>
                <a:latin typeface="Arial" panose="020B0604020202020204" pitchFamily="34" charset="0"/>
              </a:rPr>
              <a:t>dolor</a:t>
            </a:r>
            <a:r>
              <a:rPr lang="en-GB" dirty="0">
                <a:solidFill>
                  <a:srgbClr val="011C67"/>
                </a:solidFill>
                <a:effectLst/>
                <a:latin typeface="Arial" panose="020B0604020202020204" pitchFamily="34" charset="0"/>
              </a:rPr>
              <a:t> sit </a:t>
            </a:r>
            <a:r>
              <a:rPr lang="en-GB" dirty="0" err="1">
                <a:solidFill>
                  <a:srgbClr val="011C67"/>
                </a:solidFill>
                <a:effectLst/>
                <a:latin typeface="Arial" panose="020B0604020202020204" pitchFamily="34" charset="0"/>
              </a:rPr>
              <a:t>amet</a:t>
            </a:r>
            <a:endParaRPr lang="en-GB" dirty="0">
              <a:solidFill>
                <a:srgbClr val="011C67"/>
              </a:solidFill>
              <a:effectLst/>
              <a:latin typeface="Arial" panose="020B0604020202020204" pitchFamily="34" charset="0"/>
            </a:endParaRPr>
          </a:p>
        </p:txBody>
      </p:sp>
      <p:sp>
        <p:nvSpPr>
          <p:cNvPr id="23" name="Text Placeholder 14">
            <a:extLst>
              <a:ext uri="{FF2B5EF4-FFF2-40B4-BE49-F238E27FC236}">
                <a16:creationId xmlns:a16="http://schemas.microsoft.com/office/drawing/2014/main" id="{45F9D20A-60A4-B749-9837-8CF6B9AF3549}"/>
              </a:ext>
            </a:extLst>
          </p:cNvPr>
          <p:cNvSpPr>
            <a:spLocks noGrp="1"/>
          </p:cNvSpPr>
          <p:nvPr>
            <p:ph type="body" sz="quarter" idx="18" hasCustomPrompt="1"/>
          </p:nvPr>
        </p:nvSpPr>
        <p:spPr>
          <a:xfrm>
            <a:off x="6316246" y="3997876"/>
            <a:ext cx="2616739" cy="1311128"/>
          </a:xfrm>
          <a:prstGeom prst="rect">
            <a:avLst/>
          </a:prstGeom>
        </p:spPr>
        <p:txBody>
          <a:bodyPr wrap="square">
            <a:spAutoFit/>
          </a:bodyPr>
          <a:lstStyle>
            <a:lvl1pPr marL="0" indent="0">
              <a:buNone/>
              <a:defRPr sz="8800" b="1">
                <a:solidFill>
                  <a:schemeClr val="bg1"/>
                </a:solidFill>
              </a:defRPr>
            </a:lvl1pPr>
            <a:lvl2pPr>
              <a:defRPr sz="3600"/>
            </a:lvl2pPr>
            <a:lvl3pPr>
              <a:defRPr sz="3600"/>
            </a:lvl3pPr>
            <a:lvl4pPr>
              <a:defRPr sz="3600"/>
            </a:lvl4pPr>
            <a:lvl5pPr>
              <a:defRPr sz="3600"/>
            </a:lvl5pPr>
          </a:lstStyle>
          <a:p>
            <a:pPr lvl="0"/>
            <a:r>
              <a:rPr lang="en-US" dirty="0"/>
              <a:t>75%</a:t>
            </a:r>
          </a:p>
        </p:txBody>
      </p:sp>
      <p:sp>
        <p:nvSpPr>
          <p:cNvPr id="26" name="Text Placeholder 25">
            <a:extLst>
              <a:ext uri="{FF2B5EF4-FFF2-40B4-BE49-F238E27FC236}">
                <a16:creationId xmlns:a16="http://schemas.microsoft.com/office/drawing/2014/main" id="{2269F27E-1C0A-A446-B7C7-C4A5F893663E}"/>
              </a:ext>
            </a:extLst>
          </p:cNvPr>
          <p:cNvSpPr>
            <a:spLocks noGrp="1"/>
          </p:cNvSpPr>
          <p:nvPr>
            <p:ph type="body" sz="quarter" idx="19" hasCustomPrompt="1"/>
          </p:nvPr>
        </p:nvSpPr>
        <p:spPr>
          <a:xfrm>
            <a:off x="6316663" y="5308600"/>
            <a:ext cx="2616200" cy="867930"/>
          </a:xfrm>
          <a:prstGeom prst="rect">
            <a:avLst/>
          </a:prstGeom>
        </p:spPr>
        <p:txBody>
          <a:bodyPr>
            <a:spAutoFit/>
          </a:bodyPr>
          <a:lstStyle>
            <a:lvl1pPr marL="0" indent="0">
              <a:buNone/>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Lorem ipsum dolor sit </a:t>
            </a:r>
            <a:r>
              <a:rPr lang="en-US" dirty="0" err="1"/>
              <a:t>amet</a:t>
            </a:r>
            <a:endParaRPr lang="en-US" dirty="0"/>
          </a:p>
        </p:txBody>
      </p:sp>
      <p:sp>
        <p:nvSpPr>
          <p:cNvPr id="27" name="Text Placeholder 14">
            <a:extLst>
              <a:ext uri="{FF2B5EF4-FFF2-40B4-BE49-F238E27FC236}">
                <a16:creationId xmlns:a16="http://schemas.microsoft.com/office/drawing/2014/main" id="{3DF3D1FC-03B8-E04D-9DA6-CDB5C487C44C}"/>
              </a:ext>
            </a:extLst>
          </p:cNvPr>
          <p:cNvSpPr>
            <a:spLocks noGrp="1"/>
          </p:cNvSpPr>
          <p:nvPr>
            <p:ph type="body" sz="quarter" idx="20" hasCustomPrompt="1"/>
          </p:nvPr>
        </p:nvSpPr>
        <p:spPr>
          <a:xfrm>
            <a:off x="9312665" y="4521347"/>
            <a:ext cx="2616739" cy="1311128"/>
          </a:xfrm>
          <a:prstGeom prst="rect">
            <a:avLst/>
          </a:prstGeom>
        </p:spPr>
        <p:txBody>
          <a:bodyPr wrap="square">
            <a:spAutoFit/>
          </a:bodyPr>
          <a:lstStyle>
            <a:lvl1pPr marL="0" indent="0">
              <a:buNone/>
              <a:defRPr sz="8800" b="1">
                <a:solidFill>
                  <a:schemeClr val="bg1"/>
                </a:solidFill>
              </a:defRPr>
            </a:lvl1pPr>
            <a:lvl2pPr>
              <a:defRPr sz="3600"/>
            </a:lvl2pPr>
            <a:lvl3pPr>
              <a:defRPr sz="3600"/>
            </a:lvl3pPr>
            <a:lvl4pPr>
              <a:defRPr sz="3600"/>
            </a:lvl4pPr>
            <a:lvl5pPr>
              <a:defRPr sz="3600"/>
            </a:lvl5pPr>
          </a:lstStyle>
          <a:p>
            <a:pPr lvl="0"/>
            <a:r>
              <a:rPr lang="en-US" dirty="0"/>
              <a:t>£2m</a:t>
            </a:r>
          </a:p>
        </p:txBody>
      </p:sp>
      <p:sp>
        <p:nvSpPr>
          <p:cNvPr id="28" name="Text Placeholder 25">
            <a:extLst>
              <a:ext uri="{FF2B5EF4-FFF2-40B4-BE49-F238E27FC236}">
                <a16:creationId xmlns:a16="http://schemas.microsoft.com/office/drawing/2014/main" id="{F4AE2FA4-A530-1540-800A-6A0ACFD551D4}"/>
              </a:ext>
            </a:extLst>
          </p:cNvPr>
          <p:cNvSpPr>
            <a:spLocks noGrp="1"/>
          </p:cNvSpPr>
          <p:nvPr>
            <p:ph type="body" sz="quarter" idx="21" hasCustomPrompt="1"/>
          </p:nvPr>
        </p:nvSpPr>
        <p:spPr>
          <a:xfrm>
            <a:off x="9313082" y="3999041"/>
            <a:ext cx="2616200" cy="480131"/>
          </a:xfrm>
          <a:prstGeom prst="rect">
            <a:avLst/>
          </a:prstGeom>
        </p:spPr>
        <p:txBody>
          <a:bodyPr>
            <a:spAutoFit/>
          </a:bodyPr>
          <a:lstStyle>
            <a:lvl1pPr marL="0" indent="0">
              <a:buNone/>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Lorem ipsum</a:t>
            </a:r>
          </a:p>
        </p:txBody>
      </p:sp>
      <p:sp>
        <p:nvSpPr>
          <p:cNvPr id="33" name="Text Placeholder 25">
            <a:extLst>
              <a:ext uri="{FF2B5EF4-FFF2-40B4-BE49-F238E27FC236}">
                <a16:creationId xmlns:a16="http://schemas.microsoft.com/office/drawing/2014/main" id="{47168AAF-B20D-5A42-B75B-7723535923C5}"/>
              </a:ext>
            </a:extLst>
          </p:cNvPr>
          <p:cNvSpPr>
            <a:spLocks noGrp="1"/>
          </p:cNvSpPr>
          <p:nvPr>
            <p:ph type="body" sz="quarter" idx="22" hasCustomPrompt="1"/>
          </p:nvPr>
        </p:nvSpPr>
        <p:spPr>
          <a:xfrm>
            <a:off x="9313082" y="5799705"/>
            <a:ext cx="2616200" cy="480131"/>
          </a:xfrm>
          <a:prstGeom prst="rect">
            <a:avLst/>
          </a:prstGeom>
        </p:spPr>
        <p:txBody>
          <a:bodyPr>
            <a:spAutoFit/>
          </a:bodyPr>
          <a:lstStyle>
            <a:lvl1pPr marL="0" indent="0">
              <a:buNone/>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Dolor sit </a:t>
            </a:r>
            <a:r>
              <a:rPr lang="en-US" dirty="0" err="1"/>
              <a:t>amet</a:t>
            </a:r>
            <a:endParaRPr lang="en-US" dirty="0"/>
          </a:p>
        </p:txBody>
      </p:sp>
      <p:sp>
        <p:nvSpPr>
          <p:cNvPr id="34" name="Date Placeholder 2">
            <a:extLst>
              <a:ext uri="{FF2B5EF4-FFF2-40B4-BE49-F238E27FC236}">
                <a16:creationId xmlns:a16="http://schemas.microsoft.com/office/drawing/2014/main" id="{2987AD34-27BC-A940-9D49-9B42BCBEFDB6}"/>
              </a:ext>
            </a:extLst>
          </p:cNvPr>
          <p:cNvSpPr>
            <a:spLocks noGrp="1"/>
          </p:cNvSpPr>
          <p:nvPr>
            <p:ph type="dt" sz="half" idx="10"/>
          </p:nvPr>
        </p:nvSpPr>
        <p:spPr>
          <a:xfrm>
            <a:off x="479375" y="6356350"/>
            <a:ext cx="1613716" cy="365125"/>
          </a:xfrm>
          <a:prstGeom prst="rect">
            <a:avLst/>
          </a:prstGeom>
        </p:spPr>
        <p:txBody>
          <a:bodyPr/>
          <a:lstStyle/>
          <a:p>
            <a:fld id="{AF0D3B78-41C0-4FEE-BDCC-D0939AC97AEE}" type="datetime4">
              <a:rPr lang="en-GB" smtClean="0"/>
              <a:t>05 July 2024</a:t>
            </a:fld>
            <a:endParaRPr lang="en-GB" dirty="0"/>
          </a:p>
        </p:txBody>
      </p:sp>
      <p:sp>
        <p:nvSpPr>
          <p:cNvPr id="35" name="Footer Placeholder 3">
            <a:extLst>
              <a:ext uri="{FF2B5EF4-FFF2-40B4-BE49-F238E27FC236}">
                <a16:creationId xmlns:a16="http://schemas.microsoft.com/office/drawing/2014/main" id="{BEACFBAF-3C16-9442-B6F6-4613A5BB53E4}"/>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36" name="Text Placeholder 6">
            <a:extLst>
              <a:ext uri="{FF2B5EF4-FFF2-40B4-BE49-F238E27FC236}">
                <a16:creationId xmlns:a16="http://schemas.microsoft.com/office/drawing/2014/main" id="{E8A77961-1C22-C74B-9FA8-22E6A417D980}"/>
              </a:ext>
            </a:extLst>
          </p:cNvPr>
          <p:cNvSpPr>
            <a:spLocks noGrp="1"/>
          </p:cNvSpPr>
          <p:nvPr>
            <p:ph type="body" sz="quarter" idx="27"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4149651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Fact &amp; Figures Slide 2">
    <p:spTree>
      <p:nvGrpSpPr>
        <p:cNvPr id="1" name=""/>
        <p:cNvGrpSpPr/>
        <p:nvPr/>
      </p:nvGrpSpPr>
      <p:grpSpPr>
        <a:xfrm>
          <a:off x="0" y="0"/>
          <a:ext cx="0" cy="0"/>
          <a:chOff x="0" y="0"/>
          <a:chExt cx="0" cy="0"/>
        </a:xfrm>
      </p:grpSpPr>
      <p:sp>
        <p:nvSpPr>
          <p:cNvPr id="23" name="Text Placeholder 3">
            <a:extLst>
              <a:ext uri="{FF2B5EF4-FFF2-40B4-BE49-F238E27FC236}">
                <a16:creationId xmlns:a16="http://schemas.microsoft.com/office/drawing/2014/main" id="{D944C8EB-D3E3-3B4F-9FC5-E6B185D2F57B}"/>
              </a:ext>
            </a:extLst>
          </p:cNvPr>
          <p:cNvSpPr>
            <a:spLocks noGrp="1"/>
          </p:cNvSpPr>
          <p:nvPr>
            <p:ph type="body" sz="quarter" idx="23" hasCustomPrompt="1"/>
          </p:nvPr>
        </p:nvSpPr>
        <p:spPr>
          <a:xfrm>
            <a:off x="6099117" y="3806825"/>
            <a:ext cx="6096000" cy="3051175"/>
          </a:xfrm>
          <a:prstGeom prst="rect">
            <a:avLst/>
          </a:prstGeom>
          <a:solidFill>
            <a:schemeClr val="accent3"/>
          </a:solidFill>
        </p:spPr>
        <p:txBody>
          <a:bodyPr/>
          <a:lstStyle>
            <a:lvl1pPr marL="0" indent="0">
              <a:buNone/>
              <a:defRPr/>
            </a:lvl1pPr>
          </a:lstStyle>
          <a:p>
            <a:pPr lvl="0"/>
            <a:r>
              <a:rPr lang="en-US" dirty="0"/>
              <a:t> </a:t>
            </a:r>
          </a:p>
        </p:txBody>
      </p:sp>
      <p:sp>
        <p:nvSpPr>
          <p:cNvPr id="4" name="Text Placeholder 3">
            <a:extLst>
              <a:ext uri="{FF2B5EF4-FFF2-40B4-BE49-F238E27FC236}">
                <a16:creationId xmlns:a16="http://schemas.microsoft.com/office/drawing/2014/main" id="{DAA563FF-1797-7C47-B195-3DD52F253B47}"/>
              </a:ext>
            </a:extLst>
          </p:cNvPr>
          <p:cNvSpPr>
            <a:spLocks noGrp="1"/>
          </p:cNvSpPr>
          <p:nvPr>
            <p:ph type="body" sz="quarter" idx="22" hasCustomPrompt="1"/>
          </p:nvPr>
        </p:nvSpPr>
        <p:spPr>
          <a:xfrm>
            <a:off x="6099117" y="1030288"/>
            <a:ext cx="6096000" cy="2776537"/>
          </a:xfrm>
          <a:prstGeom prst="rect">
            <a:avLst/>
          </a:prstGeom>
          <a:solidFill>
            <a:schemeClr val="accent1"/>
          </a:solidFill>
        </p:spPr>
        <p:txBody>
          <a:bodyPr/>
          <a:lstStyle>
            <a:lvl1pPr marL="0" indent="0">
              <a:buNone/>
              <a:defRPr/>
            </a:lvl1pPr>
          </a:lstStyle>
          <a:p>
            <a:pPr lvl="0"/>
            <a:r>
              <a:rPr lang="en-US" dirty="0"/>
              <a:t> </a:t>
            </a:r>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this slide to showcase key facts and figures by editing the text in these boxes. Options with more boxes are also available in under the ’Layouts’ button.</a:t>
            </a:r>
          </a:p>
        </p:txBody>
      </p:sp>
      <p:sp>
        <p:nvSpPr>
          <p:cNvPr id="15" name="Text Placeholder 14">
            <a:extLst>
              <a:ext uri="{FF2B5EF4-FFF2-40B4-BE49-F238E27FC236}">
                <a16:creationId xmlns:a16="http://schemas.microsoft.com/office/drawing/2014/main" id="{885012C2-4993-F54F-A804-693637D33D7D}"/>
              </a:ext>
            </a:extLst>
          </p:cNvPr>
          <p:cNvSpPr>
            <a:spLocks noGrp="1"/>
          </p:cNvSpPr>
          <p:nvPr>
            <p:ph type="body" sz="quarter" idx="16" hasCustomPrompt="1"/>
          </p:nvPr>
        </p:nvSpPr>
        <p:spPr>
          <a:xfrm>
            <a:off x="6316246" y="1325014"/>
            <a:ext cx="4107914" cy="1685077"/>
          </a:xfrm>
          <a:prstGeom prst="rect">
            <a:avLst/>
          </a:prstGeom>
        </p:spPr>
        <p:txBody>
          <a:bodyPr wrap="square">
            <a:spAutoFit/>
          </a:bodyPr>
          <a:lstStyle>
            <a:lvl1pPr marL="0" indent="0">
              <a:buNone/>
              <a:defRPr sz="11500" b="1">
                <a:solidFill>
                  <a:schemeClr val="tx1"/>
                </a:solidFill>
              </a:defRPr>
            </a:lvl1pPr>
            <a:lvl2pPr>
              <a:defRPr sz="3600"/>
            </a:lvl2pPr>
            <a:lvl3pPr>
              <a:defRPr sz="3600"/>
            </a:lvl3pPr>
            <a:lvl4pPr>
              <a:defRPr sz="3600"/>
            </a:lvl4pPr>
            <a:lvl5pPr>
              <a:defRPr sz="3600"/>
            </a:lvl5pPr>
          </a:lstStyle>
          <a:p>
            <a:pPr lvl="0"/>
            <a:r>
              <a:rPr lang="en-US" dirty="0"/>
              <a:t>1 in 5</a:t>
            </a:r>
          </a:p>
        </p:txBody>
      </p:sp>
      <p:sp>
        <p:nvSpPr>
          <p:cNvPr id="22" name="Text Placeholder 14">
            <a:extLst>
              <a:ext uri="{FF2B5EF4-FFF2-40B4-BE49-F238E27FC236}">
                <a16:creationId xmlns:a16="http://schemas.microsoft.com/office/drawing/2014/main" id="{F96B15A1-3AF6-A640-A190-8E8291CF1A96}"/>
              </a:ext>
            </a:extLst>
          </p:cNvPr>
          <p:cNvSpPr>
            <a:spLocks noGrp="1"/>
          </p:cNvSpPr>
          <p:nvPr>
            <p:ph type="body" sz="quarter" idx="17" hasCustomPrompt="1"/>
          </p:nvPr>
        </p:nvSpPr>
        <p:spPr>
          <a:xfrm>
            <a:off x="6316246" y="2968285"/>
            <a:ext cx="5420828" cy="507831"/>
          </a:xfrm>
          <a:prstGeom prst="rect">
            <a:avLst/>
          </a:prstGeom>
        </p:spPr>
        <p:txBody>
          <a:bodyPr wrap="square">
            <a:spAutoFit/>
          </a:bodyPr>
          <a:lstStyle>
            <a:lvl1pPr marL="0" indent="0">
              <a:buNone/>
              <a:defRPr lang="en-GB" sz="3000" smtClean="0">
                <a:solidFill>
                  <a:schemeClr val="tx1"/>
                </a:solidFill>
                <a:effectLst/>
              </a:defRPr>
            </a:lvl1pPr>
            <a:lvl2pPr>
              <a:defRPr sz="3600"/>
            </a:lvl2pPr>
            <a:lvl3pPr>
              <a:defRPr sz="3600"/>
            </a:lvl3pPr>
            <a:lvl4pPr>
              <a:defRPr sz="3600"/>
            </a:lvl4pPr>
            <a:lvl5pPr>
              <a:defRPr sz="3600"/>
            </a:lvl5pPr>
          </a:lstStyle>
          <a:p>
            <a:r>
              <a:rPr lang="en-GB" dirty="0">
                <a:solidFill>
                  <a:srgbClr val="011C67"/>
                </a:solidFill>
                <a:effectLst/>
                <a:latin typeface="Arial" panose="020B0604020202020204" pitchFamily="34" charset="0"/>
              </a:rPr>
              <a:t>Lorem ipsum </a:t>
            </a:r>
            <a:r>
              <a:rPr lang="en-GB" dirty="0" err="1">
                <a:solidFill>
                  <a:srgbClr val="011C67"/>
                </a:solidFill>
                <a:effectLst/>
                <a:latin typeface="Arial" panose="020B0604020202020204" pitchFamily="34" charset="0"/>
              </a:rPr>
              <a:t>dolor</a:t>
            </a:r>
            <a:r>
              <a:rPr lang="en-GB" dirty="0">
                <a:solidFill>
                  <a:srgbClr val="011C67"/>
                </a:solidFill>
                <a:effectLst/>
                <a:latin typeface="Arial" panose="020B0604020202020204" pitchFamily="34" charset="0"/>
              </a:rPr>
              <a:t> sit </a:t>
            </a:r>
            <a:r>
              <a:rPr lang="en-GB" dirty="0" err="1">
                <a:solidFill>
                  <a:srgbClr val="011C67"/>
                </a:solidFill>
                <a:effectLst/>
                <a:latin typeface="Arial" panose="020B0604020202020204" pitchFamily="34" charset="0"/>
              </a:rPr>
              <a:t>amet</a:t>
            </a:r>
            <a:endParaRPr lang="en-GB" dirty="0">
              <a:solidFill>
                <a:srgbClr val="011C67"/>
              </a:solidFill>
              <a:effectLst/>
              <a:latin typeface="Arial" panose="020B0604020202020204" pitchFamily="34" charset="0"/>
            </a:endParaRPr>
          </a:p>
        </p:txBody>
      </p:sp>
      <p:sp>
        <p:nvSpPr>
          <p:cNvPr id="27" name="Text Placeholder 14">
            <a:extLst>
              <a:ext uri="{FF2B5EF4-FFF2-40B4-BE49-F238E27FC236}">
                <a16:creationId xmlns:a16="http://schemas.microsoft.com/office/drawing/2014/main" id="{3DF3D1FC-03B8-E04D-9DA6-CDB5C487C44C}"/>
              </a:ext>
            </a:extLst>
          </p:cNvPr>
          <p:cNvSpPr>
            <a:spLocks noGrp="1"/>
          </p:cNvSpPr>
          <p:nvPr>
            <p:ph type="body" sz="quarter" idx="20" hasCustomPrompt="1"/>
          </p:nvPr>
        </p:nvSpPr>
        <p:spPr>
          <a:xfrm>
            <a:off x="6316246" y="4337926"/>
            <a:ext cx="3210526" cy="1685077"/>
          </a:xfrm>
          <a:prstGeom prst="rect">
            <a:avLst/>
          </a:prstGeom>
        </p:spPr>
        <p:txBody>
          <a:bodyPr wrap="square">
            <a:spAutoFit/>
          </a:bodyPr>
          <a:lstStyle>
            <a:lvl1pPr marL="0" indent="0">
              <a:buNone/>
              <a:defRPr sz="11500" b="1">
                <a:solidFill>
                  <a:schemeClr val="bg1"/>
                </a:solidFill>
              </a:defRPr>
            </a:lvl1pPr>
            <a:lvl2pPr>
              <a:defRPr sz="3600"/>
            </a:lvl2pPr>
            <a:lvl3pPr>
              <a:defRPr sz="3600"/>
            </a:lvl3pPr>
            <a:lvl4pPr>
              <a:defRPr sz="3600"/>
            </a:lvl4pPr>
            <a:lvl5pPr>
              <a:defRPr sz="3600"/>
            </a:lvl5pPr>
          </a:lstStyle>
          <a:p>
            <a:pPr lvl="0"/>
            <a:r>
              <a:rPr lang="en-US" dirty="0"/>
              <a:t>£2m</a:t>
            </a:r>
          </a:p>
        </p:txBody>
      </p:sp>
      <p:sp>
        <p:nvSpPr>
          <p:cNvPr id="28" name="Text Placeholder 25">
            <a:extLst>
              <a:ext uri="{FF2B5EF4-FFF2-40B4-BE49-F238E27FC236}">
                <a16:creationId xmlns:a16="http://schemas.microsoft.com/office/drawing/2014/main" id="{F4AE2FA4-A530-1540-800A-6A0ACFD551D4}"/>
              </a:ext>
            </a:extLst>
          </p:cNvPr>
          <p:cNvSpPr>
            <a:spLocks noGrp="1"/>
          </p:cNvSpPr>
          <p:nvPr>
            <p:ph type="body" sz="quarter" idx="21" hasCustomPrompt="1"/>
          </p:nvPr>
        </p:nvSpPr>
        <p:spPr>
          <a:xfrm>
            <a:off x="9526771" y="4633351"/>
            <a:ext cx="2242659" cy="1255728"/>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lang="en-US" dirty="0"/>
              <a:t>Lorem ipsum dolor sit </a:t>
            </a:r>
            <a:r>
              <a:rPr lang="en-US" dirty="0" err="1"/>
              <a:t>amet</a:t>
            </a:r>
            <a:endParaRPr lang="en-US" dirty="0"/>
          </a:p>
        </p:txBody>
      </p:sp>
      <p:sp>
        <p:nvSpPr>
          <p:cNvPr id="19" name="Date Placeholder 2">
            <a:extLst>
              <a:ext uri="{FF2B5EF4-FFF2-40B4-BE49-F238E27FC236}">
                <a16:creationId xmlns:a16="http://schemas.microsoft.com/office/drawing/2014/main" id="{F5E29404-E355-8C40-B064-5EED9D5084BE}"/>
              </a:ext>
            </a:extLst>
          </p:cNvPr>
          <p:cNvSpPr>
            <a:spLocks noGrp="1"/>
          </p:cNvSpPr>
          <p:nvPr>
            <p:ph type="dt" sz="half" idx="10"/>
          </p:nvPr>
        </p:nvSpPr>
        <p:spPr>
          <a:xfrm>
            <a:off x="479375" y="6356350"/>
            <a:ext cx="1613716" cy="365125"/>
          </a:xfrm>
          <a:prstGeom prst="rect">
            <a:avLst/>
          </a:prstGeom>
        </p:spPr>
        <p:txBody>
          <a:bodyPr/>
          <a:lstStyle/>
          <a:p>
            <a:fld id="{F6EE67DD-FB34-4F0E-BCC1-FC6D9D38345D}" type="datetime4">
              <a:rPr lang="en-GB" smtClean="0"/>
              <a:t>05 July 2024</a:t>
            </a:fld>
            <a:endParaRPr lang="en-GB" dirty="0"/>
          </a:p>
        </p:txBody>
      </p:sp>
      <p:sp>
        <p:nvSpPr>
          <p:cNvPr id="21" name="Footer Placeholder 3">
            <a:extLst>
              <a:ext uri="{FF2B5EF4-FFF2-40B4-BE49-F238E27FC236}">
                <a16:creationId xmlns:a16="http://schemas.microsoft.com/office/drawing/2014/main" id="{0DDCE267-4A5F-E145-8792-06BF12597399}"/>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24" name="Text Placeholder 6">
            <a:extLst>
              <a:ext uri="{FF2B5EF4-FFF2-40B4-BE49-F238E27FC236}">
                <a16:creationId xmlns:a16="http://schemas.microsoft.com/office/drawing/2014/main" id="{8880FF51-74C3-C140-A39F-F630B1448049}"/>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28286646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amp; Text Grid Slide">
    <p:spTree>
      <p:nvGrpSpPr>
        <p:cNvPr id="1" name=""/>
        <p:cNvGrpSpPr/>
        <p:nvPr/>
      </p:nvGrpSpPr>
      <p:grpSpPr>
        <a:xfrm>
          <a:off x="0" y="0"/>
          <a:ext cx="0" cy="0"/>
          <a:chOff x="0" y="0"/>
          <a:chExt cx="0" cy="0"/>
        </a:xfrm>
      </p:grpSpPr>
      <p:sp>
        <p:nvSpPr>
          <p:cNvPr id="43" name="Picture Placeholder 16">
            <a:extLst>
              <a:ext uri="{FF2B5EF4-FFF2-40B4-BE49-F238E27FC236}">
                <a16:creationId xmlns:a16="http://schemas.microsoft.com/office/drawing/2014/main" id="{0963E11F-32F1-6544-8FF4-C1EF6F642B91}"/>
              </a:ext>
            </a:extLst>
          </p:cNvPr>
          <p:cNvSpPr>
            <a:spLocks noGrp="1"/>
          </p:cNvSpPr>
          <p:nvPr>
            <p:ph type="pic" sz="quarter" idx="15"/>
          </p:nvPr>
        </p:nvSpPr>
        <p:spPr>
          <a:xfrm>
            <a:off x="9753600" y="1018730"/>
            <a:ext cx="2438400" cy="24384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44" name="Picture Placeholder 16">
            <a:extLst>
              <a:ext uri="{FF2B5EF4-FFF2-40B4-BE49-F238E27FC236}">
                <a16:creationId xmlns:a16="http://schemas.microsoft.com/office/drawing/2014/main" id="{FF92A6B8-47C8-B244-9D3E-90F39EE69398}"/>
              </a:ext>
            </a:extLst>
          </p:cNvPr>
          <p:cNvSpPr>
            <a:spLocks noGrp="1"/>
          </p:cNvSpPr>
          <p:nvPr>
            <p:ph type="pic" sz="quarter" idx="16"/>
          </p:nvPr>
        </p:nvSpPr>
        <p:spPr>
          <a:xfrm>
            <a:off x="7315200" y="3450545"/>
            <a:ext cx="2438400" cy="243840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42" name="Picture Placeholder 16">
            <a:extLst>
              <a:ext uri="{FF2B5EF4-FFF2-40B4-BE49-F238E27FC236}">
                <a16:creationId xmlns:a16="http://schemas.microsoft.com/office/drawing/2014/main" id="{98C0DB2D-35D1-F142-B809-1833736CA623}"/>
              </a:ext>
            </a:extLst>
          </p:cNvPr>
          <p:cNvSpPr>
            <a:spLocks noGrp="1"/>
          </p:cNvSpPr>
          <p:nvPr>
            <p:ph type="pic" sz="quarter" idx="14"/>
          </p:nvPr>
        </p:nvSpPr>
        <p:spPr>
          <a:xfrm>
            <a:off x="4876800" y="1018730"/>
            <a:ext cx="2438400" cy="243840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45" name="Picture Placeholder 16">
            <a:extLst>
              <a:ext uri="{FF2B5EF4-FFF2-40B4-BE49-F238E27FC236}">
                <a16:creationId xmlns:a16="http://schemas.microsoft.com/office/drawing/2014/main" id="{5BBCD3E3-1554-B049-8AAF-DF0C933C46FA}"/>
              </a:ext>
            </a:extLst>
          </p:cNvPr>
          <p:cNvSpPr>
            <a:spLocks noGrp="1"/>
          </p:cNvSpPr>
          <p:nvPr>
            <p:ph type="pic" sz="quarter" idx="17"/>
          </p:nvPr>
        </p:nvSpPr>
        <p:spPr>
          <a:xfrm>
            <a:off x="2438400" y="3450545"/>
            <a:ext cx="2438400" cy="2438400"/>
          </a:xfrm>
          <a:prstGeom prst="rect">
            <a:avLst/>
          </a:prstGeom>
          <a:blipFill>
            <a:blip r:embed="rId5"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17" name="Picture Placeholder 16">
            <a:extLst>
              <a:ext uri="{FF2B5EF4-FFF2-40B4-BE49-F238E27FC236}">
                <a16:creationId xmlns:a16="http://schemas.microsoft.com/office/drawing/2014/main" id="{CE0FFA53-4B53-0345-BD1D-3380331FADAF}"/>
              </a:ext>
            </a:extLst>
          </p:cNvPr>
          <p:cNvSpPr>
            <a:spLocks noGrp="1"/>
          </p:cNvSpPr>
          <p:nvPr>
            <p:ph type="pic" sz="quarter" idx="13"/>
          </p:nvPr>
        </p:nvSpPr>
        <p:spPr>
          <a:xfrm>
            <a:off x="0" y="1018730"/>
            <a:ext cx="2438400" cy="243840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53" name="Text Placeholder 47">
            <a:extLst>
              <a:ext uri="{FF2B5EF4-FFF2-40B4-BE49-F238E27FC236}">
                <a16:creationId xmlns:a16="http://schemas.microsoft.com/office/drawing/2014/main" id="{1D5925E4-B891-944B-91DC-A261A1D5FDE6}"/>
              </a:ext>
            </a:extLst>
          </p:cNvPr>
          <p:cNvSpPr>
            <a:spLocks noGrp="1"/>
          </p:cNvSpPr>
          <p:nvPr>
            <p:ph type="body" sz="quarter" idx="22"/>
          </p:nvPr>
        </p:nvSpPr>
        <p:spPr>
          <a:xfrm>
            <a:off x="9753600" y="3450545"/>
            <a:ext cx="2438400" cy="2438400"/>
          </a:xfrm>
          <a:prstGeom prst="rect">
            <a:avLst/>
          </a:prstGeom>
          <a:solidFill>
            <a:schemeClr val="accent1"/>
          </a:solidFill>
        </p:spPr>
        <p:txBody>
          <a:bodyPr lIns="180000" tIns="180000" rIns="180000" bIns="180000"/>
          <a:lstStyle>
            <a:lvl1pPr marL="0" indent="0">
              <a:buNone/>
              <a:defRPr sz="2000">
                <a:solidFill>
                  <a:schemeClr val="tx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48" name="Text Placeholder 47">
            <a:extLst>
              <a:ext uri="{FF2B5EF4-FFF2-40B4-BE49-F238E27FC236}">
                <a16:creationId xmlns:a16="http://schemas.microsoft.com/office/drawing/2014/main" id="{BBB06489-33E6-1442-BC2F-397F1EC4EAB5}"/>
              </a:ext>
            </a:extLst>
          </p:cNvPr>
          <p:cNvSpPr>
            <a:spLocks noGrp="1"/>
          </p:cNvSpPr>
          <p:nvPr>
            <p:ph type="body" sz="quarter" idx="18"/>
          </p:nvPr>
        </p:nvSpPr>
        <p:spPr>
          <a:xfrm>
            <a:off x="0" y="3450545"/>
            <a:ext cx="2438400" cy="2438400"/>
          </a:xfrm>
          <a:prstGeom prst="rect">
            <a:avLst/>
          </a:prstGeom>
          <a:solidFill>
            <a:schemeClr val="accent5"/>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0" name="Text Placeholder 47">
            <a:extLst>
              <a:ext uri="{FF2B5EF4-FFF2-40B4-BE49-F238E27FC236}">
                <a16:creationId xmlns:a16="http://schemas.microsoft.com/office/drawing/2014/main" id="{7C62DAF7-D2F9-5D47-AB79-7712B92267C1}"/>
              </a:ext>
            </a:extLst>
          </p:cNvPr>
          <p:cNvSpPr>
            <a:spLocks noGrp="1"/>
          </p:cNvSpPr>
          <p:nvPr>
            <p:ph type="body" sz="quarter" idx="19"/>
          </p:nvPr>
        </p:nvSpPr>
        <p:spPr>
          <a:xfrm>
            <a:off x="2438400" y="1018730"/>
            <a:ext cx="2438400" cy="2438400"/>
          </a:xfrm>
          <a:prstGeom prst="rect">
            <a:avLst/>
          </a:prstGeom>
          <a:solidFill>
            <a:schemeClr val="accent4"/>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1" name="Text Placeholder 47">
            <a:extLst>
              <a:ext uri="{FF2B5EF4-FFF2-40B4-BE49-F238E27FC236}">
                <a16:creationId xmlns:a16="http://schemas.microsoft.com/office/drawing/2014/main" id="{887255BA-4BF0-E844-8BE7-3D125B568E2A}"/>
              </a:ext>
            </a:extLst>
          </p:cNvPr>
          <p:cNvSpPr>
            <a:spLocks noGrp="1"/>
          </p:cNvSpPr>
          <p:nvPr>
            <p:ph type="body" sz="quarter" idx="20"/>
          </p:nvPr>
        </p:nvSpPr>
        <p:spPr>
          <a:xfrm>
            <a:off x="4876800" y="3450545"/>
            <a:ext cx="2438400" cy="2438400"/>
          </a:xfrm>
          <a:prstGeom prst="rect">
            <a:avLst/>
          </a:prstGeom>
          <a:solidFill>
            <a:schemeClr val="accent3"/>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2" name="Text Placeholder 47">
            <a:extLst>
              <a:ext uri="{FF2B5EF4-FFF2-40B4-BE49-F238E27FC236}">
                <a16:creationId xmlns:a16="http://schemas.microsoft.com/office/drawing/2014/main" id="{FAC8937D-B337-F944-8F1C-14A4768CD593}"/>
              </a:ext>
            </a:extLst>
          </p:cNvPr>
          <p:cNvSpPr>
            <a:spLocks noGrp="1"/>
          </p:cNvSpPr>
          <p:nvPr>
            <p:ph type="body" sz="quarter" idx="21"/>
          </p:nvPr>
        </p:nvSpPr>
        <p:spPr>
          <a:xfrm>
            <a:off x="7315200" y="1018730"/>
            <a:ext cx="2438400" cy="2438400"/>
          </a:xfrm>
          <a:prstGeom prst="rect">
            <a:avLst/>
          </a:prstGeom>
          <a:solidFill>
            <a:schemeClr val="accent2"/>
          </a:solidFill>
        </p:spPr>
        <p:txBody>
          <a:bodyPr lIns="180000" tIns="180000" rIns="180000" bIns="180000"/>
          <a:lstStyle>
            <a:lvl1pPr marL="0" indent="0">
              <a:buNone/>
              <a:defRPr sz="2000">
                <a:solidFill>
                  <a:schemeClr val="tx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23" name="Date Placeholder 2">
            <a:extLst>
              <a:ext uri="{FF2B5EF4-FFF2-40B4-BE49-F238E27FC236}">
                <a16:creationId xmlns:a16="http://schemas.microsoft.com/office/drawing/2014/main" id="{8C5D4842-7C0F-EC46-A474-5DF0CEC9CED8}"/>
              </a:ext>
            </a:extLst>
          </p:cNvPr>
          <p:cNvSpPr>
            <a:spLocks noGrp="1"/>
          </p:cNvSpPr>
          <p:nvPr>
            <p:ph type="dt" sz="half" idx="10"/>
          </p:nvPr>
        </p:nvSpPr>
        <p:spPr>
          <a:xfrm>
            <a:off x="479375" y="6356350"/>
            <a:ext cx="1486993" cy="365125"/>
          </a:xfrm>
          <a:prstGeom prst="rect">
            <a:avLst/>
          </a:prstGeom>
        </p:spPr>
        <p:txBody>
          <a:bodyPr/>
          <a:lstStyle/>
          <a:p>
            <a:fld id="{02A9FDD8-6FE7-4EBB-BE14-12BB80B71A9A}" type="datetime4">
              <a:rPr lang="en-GB" smtClean="0"/>
              <a:t>05 July 2024</a:t>
            </a:fld>
            <a:endParaRPr lang="en-GB" dirty="0"/>
          </a:p>
        </p:txBody>
      </p:sp>
      <p:sp>
        <p:nvSpPr>
          <p:cNvPr id="24" name="Footer Placeholder 3">
            <a:extLst>
              <a:ext uri="{FF2B5EF4-FFF2-40B4-BE49-F238E27FC236}">
                <a16:creationId xmlns:a16="http://schemas.microsoft.com/office/drawing/2014/main" id="{84666CE4-75BF-B34F-8276-FC5F1A57F120}"/>
              </a:ext>
            </a:extLst>
          </p:cNvPr>
          <p:cNvSpPr>
            <a:spLocks noGrp="1"/>
          </p:cNvSpPr>
          <p:nvPr>
            <p:ph type="ftr" sz="quarter" idx="11"/>
          </p:nvPr>
        </p:nvSpPr>
        <p:spPr>
          <a:xfrm>
            <a:off x="2207644" y="6356350"/>
            <a:ext cx="3469252" cy="365125"/>
          </a:xfrm>
        </p:spPr>
        <p:txBody>
          <a:bodyPr/>
          <a:lstStyle>
            <a:lvl1pPr algn="l">
              <a:defRPr/>
            </a:lvl1pPr>
          </a:lstStyle>
          <a:p>
            <a:r>
              <a:rPr lang="en-GB"/>
              <a:t>Name, Department</a:t>
            </a:r>
            <a:endParaRPr lang="en-GB" dirty="0"/>
          </a:p>
        </p:txBody>
      </p:sp>
      <p:sp>
        <p:nvSpPr>
          <p:cNvPr id="25" name="Text Placeholder 6">
            <a:extLst>
              <a:ext uri="{FF2B5EF4-FFF2-40B4-BE49-F238E27FC236}">
                <a16:creationId xmlns:a16="http://schemas.microsoft.com/office/drawing/2014/main" id="{FAD10673-0692-CB4F-8CF7-113E83741640}"/>
              </a:ext>
            </a:extLst>
          </p:cNvPr>
          <p:cNvSpPr>
            <a:spLocks noGrp="1"/>
          </p:cNvSpPr>
          <p:nvPr>
            <p:ph type="body" sz="quarter" idx="23" hasCustomPrompt="1"/>
          </p:nvPr>
        </p:nvSpPr>
        <p:spPr>
          <a:xfrm>
            <a:off x="208229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38215211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amp; Image Slide">
    <p:spTree>
      <p:nvGrpSpPr>
        <p:cNvPr id="1" name=""/>
        <p:cNvGrpSpPr/>
        <p:nvPr/>
      </p:nvGrpSpPr>
      <p:grpSpPr>
        <a:xfrm>
          <a:off x="0" y="0"/>
          <a:ext cx="0" cy="0"/>
          <a:chOff x="0" y="0"/>
          <a:chExt cx="0" cy="0"/>
        </a:xfrm>
      </p:grpSpPr>
      <p:pic>
        <p:nvPicPr>
          <p:cNvPr id="17" name="Picture 16" descr="A group of people standing in front of a building&#10;&#10;Description automatically generated">
            <a:extLst>
              <a:ext uri="{FF2B5EF4-FFF2-40B4-BE49-F238E27FC236}">
                <a16:creationId xmlns:a16="http://schemas.microsoft.com/office/drawing/2014/main" id="{AD3390C2-6273-9244-A9F3-90837D6D6F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05653" y="924978"/>
            <a:ext cx="6086347" cy="5933022"/>
          </a:xfrm>
          <a:prstGeom prst="rect">
            <a:avLst/>
          </a:prstGeom>
        </p:spPr>
      </p:pic>
      <p:sp>
        <p:nvSpPr>
          <p:cNvPr id="19" name="Picture Placeholder 18">
            <a:extLst>
              <a:ext uri="{FF2B5EF4-FFF2-40B4-BE49-F238E27FC236}">
                <a16:creationId xmlns:a16="http://schemas.microsoft.com/office/drawing/2014/main" id="{E0CE78B1-0A9D-D049-8709-9CE32BD9D2A6}"/>
              </a:ext>
            </a:extLst>
          </p:cNvPr>
          <p:cNvSpPr>
            <a:spLocks noGrp="1"/>
          </p:cNvSpPr>
          <p:nvPr>
            <p:ph type="pic" sz="quarter" idx="16"/>
          </p:nvPr>
        </p:nvSpPr>
        <p:spPr>
          <a:xfrm>
            <a:off x="6096000" y="1029589"/>
            <a:ext cx="6096000" cy="5827712"/>
          </a:xfrm>
          <a:prstGeom prst="rect">
            <a:avLst/>
          </a:prstGeom>
        </p:spPr>
        <p:txBody>
          <a:bodyPr anchor="ctr">
            <a:normAutofit/>
          </a:bodyPr>
          <a:lstStyle>
            <a:lvl1pPr marL="0" indent="0" algn="ctr">
              <a:buNone/>
              <a:defRPr sz="2800">
                <a:solidFill>
                  <a:schemeClr val="bg1"/>
                </a:solidFill>
              </a:defRPr>
            </a:lvl1pPr>
          </a:lstStyle>
          <a:p>
            <a:endParaRPr lang="en-US" dirty="0"/>
          </a:p>
        </p:txBody>
      </p:sp>
      <p:sp>
        <p:nvSpPr>
          <p:cNvPr id="23" name="Text Placeholder 12">
            <a:extLst>
              <a:ext uri="{FF2B5EF4-FFF2-40B4-BE49-F238E27FC236}">
                <a16:creationId xmlns:a16="http://schemas.microsoft.com/office/drawing/2014/main" id="{E3763FFE-87B6-D04C-8D15-AC31B471D13B}"/>
              </a:ext>
            </a:extLst>
          </p:cNvPr>
          <p:cNvSpPr>
            <a:spLocks noGrp="1"/>
          </p:cNvSpPr>
          <p:nvPr>
            <p:ph type="body" sz="quarter" idx="17" hasCustomPrompt="1"/>
          </p:nvPr>
        </p:nvSpPr>
        <p:spPr>
          <a:xfrm>
            <a:off x="6115178" y="4895151"/>
            <a:ext cx="6076822"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dirty="0"/>
              <a:t> </a:t>
            </a:r>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21" name="Rectangle 20">
            <a:extLst>
              <a:ext uri="{FF2B5EF4-FFF2-40B4-BE49-F238E27FC236}">
                <a16:creationId xmlns:a16="http://schemas.microsoft.com/office/drawing/2014/main" id="{71990D2C-E643-0846-B649-81EC000B6937}"/>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Drag and drop an image onto this slide or click the picture icon to select an image. You can find our </a:t>
            </a:r>
            <a:r>
              <a:rPr lang="en-US" sz="1600" dirty="0" err="1">
                <a:solidFill>
                  <a:schemeClr val="tx2"/>
                </a:solidFill>
              </a:rPr>
              <a:t>imagebank</a:t>
            </a:r>
            <a:r>
              <a:rPr lang="en-US" sz="1600" dirty="0">
                <a:solidFill>
                  <a:schemeClr val="tx2"/>
                </a:solidFill>
              </a:rPr>
              <a:t> here:</a:t>
            </a:r>
          </a:p>
          <a:p>
            <a:pPr algn="l"/>
            <a:r>
              <a:rPr lang="en-US" sz="1600" dirty="0" err="1">
                <a:solidFill>
                  <a:schemeClr val="tx2"/>
                </a:solidFill>
                <a:hlinkClick r:id="rId4"/>
              </a:rPr>
              <a:t>www.nottingham.ac.uk</a:t>
            </a:r>
            <a:r>
              <a:rPr lang="en-US" sz="1600" dirty="0">
                <a:solidFill>
                  <a:schemeClr val="tx2"/>
                </a:solidFill>
                <a:hlinkClick r:id="rId4"/>
              </a:rPr>
              <a:t>/</a:t>
            </a:r>
            <a:r>
              <a:rPr lang="en-US" sz="1600" dirty="0" err="1">
                <a:solidFill>
                  <a:schemeClr val="tx2"/>
                </a:solidFill>
                <a:hlinkClick r:id="rId4"/>
              </a:rPr>
              <a:t>imagebank</a:t>
            </a:r>
            <a:r>
              <a:rPr lang="en-US" sz="1600" dirty="0">
                <a:solidFill>
                  <a:schemeClr val="tx2"/>
                </a:solidFill>
                <a:hlinkClick r:id="rId4"/>
              </a:rPr>
              <a:t> </a:t>
            </a:r>
            <a:endParaRPr lang="en-US" sz="1600" dirty="0">
              <a:solidFill>
                <a:schemeClr val="tx2"/>
              </a:solidFill>
            </a:endParaRPr>
          </a:p>
        </p:txBody>
      </p:sp>
      <p:sp>
        <p:nvSpPr>
          <p:cNvPr id="16" name="Date Placeholder 2">
            <a:extLst>
              <a:ext uri="{FF2B5EF4-FFF2-40B4-BE49-F238E27FC236}">
                <a16:creationId xmlns:a16="http://schemas.microsoft.com/office/drawing/2014/main" id="{478D9FEA-DB2B-6A45-97A4-F6B0D4E2E4A5}"/>
              </a:ext>
            </a:extLst>
          </p:cNvPr>
          <p:cNvSpPr>
            <a:spLocks noGrp="1"/>
          </p:cNvSpPr>
          <p:nvPr>
            <p:ph type="dt" sz="half" idx="10"/>
          </p:nvPr>
        </p:nvSpPr>
        <p:spPr>
          <a:xfrm>
            <a:off x="479375" y="6356350"/>
            <a:ext cx="1613716" cy="365125"/>
          </a:xfrm>
          <a:prstGeom prst="rect">
            <a:avLst/>
          </a:prstGeom>
        </p:spPr>
        <p:txBody>
          <a:bodyPr/>
          <a:lstStyle/>
          <a:p>
            <a:fld id="{91DCCD87-8D7F-48C7-8ABB-7E224DA0A0B7}" type="datetime4">
              <a:rPr lang="en-GB" smtClean="0"/>
              <a:t>05 July 2024</a:t>
            </a:fld>
            <a:endParaRPr lang="en-GB" dirty="0"/>
          </a:p>
        </p:txBody>
      </p:sp>
      <p:sp>
        <p:nvSpPr>
          <p:cNvPr id="18" name="Footer Placeholder 3">
            <a:extLst>
              <a:ext uri="{FF2B5EF4-FFF2-40B4-BE49-F238E27FC236}">
                <a16:creationId xmlns:a16="http://schemas.microsoft.com/office/drawing/2014/main" id="{68816193-F97B-4A43-B903-C799F573E1C7}"/>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22" name="Text Placeholder 6">
            <a:extLst>
              <a:ext uri="{FF2B5EF4-FFF2-40B4-BE49-F238E27FC236}">
                <a16:creationId xmlns:a16="http://schemas.microsoft.com/office/drawing/2014/main" id="{DE47A69B-7B76-B441-995B-5AF421342390}"/>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1567680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mp; Image Slide Dark">
    <p:bg>
      <p:bgPr>
        <a:solidFill>
          <a:schemeClr val="accent5"/>
        </a:solidFill>
        <a:effectLst/>
      </p:bgPr>
    </p:bg>
    <p:spTree>
      <p:nvGrpSpPr>
        <p:cNvPr id="1" name=""/>
        <p:cNvGrpSpPr/>
        <p:nvPr/>
      </p:nvGrpSpPr>
      <p:grpSpPr>
        <a:xfrm>
          <a:off x="0" y="0"/>
          <a:ext cx="0" cy="0"/>
          <a:chOff x="0" y="0"/>
          <a:chExt cx="0" cy="0"/>
        </a:xfrm>
      </p:grpSpPr>
      <p:pic>
        <p:nvPicPr>
          <p:cNvPr id="17" name="Picture 16" descr="A group of people standing in front of a building&#10;&#10;Description automatically generated">
            <a:extLst>
              <a:ext uri="{FF2B5EF4-FFF2-40B4-BE49-F238E27FC236}">
                <a16:creationId xmlns:a16="http://schemas.microsoft.com/office/drawing/2014/main" id="{AD3390C2-6273-9244-A9F3-90837D6D6F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05653" y="924978"/>
            <a:ext cx="6086347" cy="5933022"/>
          </a:xfrm>
          <a:prstGeom prst="rect">
            <a:avLst/>
          </a:prstGeom>
        </p:spPr>
      </p:pic>
      <p:sp>
        <p:nvSpPr>
          <p:cNvPr id="19" name="Picture Placeholder 18">
            <a:extLst>
              <a:ext uri="{FF2B5EF4-FFF2-40B4-BE49-F238E27FC236}">
                <a16:creationId xmlns:a16="http://schemas.microsoft.com/office/drawing/2014/main" id="{E0CE78B1-0A9D-D049-8709-9CE32BD9D2A6}"/>
              </a:ext>
            </a:extLst>
          </p:cNvPr>
          <p:cNvSpPr>
            <a:spLocks noGrp="1"/>
          </p:cNvSpPr>
          <p:nvPr>
            <p:ph type="pic" sz="quarter" idx="16"/>
          </p:nvPr>
        </p:nvSpPr>
        <p:spPr>
          <a:xfrm>
            <a:off x="6096000" y="1029589"/>
            <a:ext cx="6096000" cy="5827712"/>
          </a:xfrm>
          <a:prstGeom prst="rect">
            <a:avLst/>
          </a:prstGeom>
        </p:spPr>
        <p:txBody>
          <a:bodyPr anchor="ctr">
            <a:normAutofit/>
          </a:bodyPr>
          <a:lstStyle>
            <a:lvl1pPr marL="0" indent="0" algn="ctr">
              <a:buNone/>
              <a:defRPr sz="2800">
                <a:solidFill>
                  <a:schemeClr val="bg1"/>
                </a:solidFill>
              </a:defRPr>
            </a:lvl1pPr>
          </a:lstStyle>
          <a:p>
            <a:endParaRPr lang="en-US" dirty="0"/>
          </a:p>
        </p:txBody>
      </p:sp>
      <p:sp>
        <p:nvSpPr>
          <p:cNvPr id="23" name="Text Placeholder 12">
            <a:extLst>
              <a:ext uri="{FF2B5EF4-FFF2-40B4-BE49-F238E27FC236}">
                <a16:creationId xmlns:a16="http://schemas.microsoft.com/office/drawing/2014/main" id="{E3763FFE-87B6-D04C-8D15-AC31B471D13B}"/>
              </a:ext>
            </a:extLst>
          </p:cNvPr>
          <p:cNvSpPr>
            <a:spLocks noGrp="1"/>
          </p:cNvSpPr>
          <p:nvPr>
            <p:ph type="body" sz="quarter" idx="17" hasCustomPrompt="1"/>
          </p:nvPr>
        </p:nvSpPr>
        <p:spPr>
          <a:xfrm>
            <a:off x="6115178" y="4895151"/>
            <a:ext cx="6076822"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dirty="0"/>
              <a:t> </a:t>
            </a:r>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1"/>
              </a:buClr>
              <a:defRPr lang="en-GB" sz="2800" smtClean="0">
                <a:solidFill>
                  <a:schemeClr val="bg1"/>
                </a:solidFill>
                <a:effectLst/>
              </a:defRPr>
            </a:lvl1pPr>
            <a:lvl2pPr>
              <a:buClr>
                <a:schemeClr val="accent1"/>
              </a:buClr>
              <a:defRPr sz="2800">
                <a:solidFill>
                  <a:schemeClr val="bg1"/>
                </a:solidFill>
              </a:defRPr>
            </a:lvl2pPr>
            <a:lvl3pPr>
              <a:buClr>
                <a:schemeClr val="accent1"/>
              </a:buClr>
              <a:defRPr sz="2800">
                <a:solidFill>
                  <a:schemeClr val="bg1"/>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21" name="Rectangle 20">
            <a:extLst>
              <a:ext uri="{FF2B5EF4-FFF2-40B4-BE49-F238E27FC236}">
                <a16:creationId xmlns:a16="http://schemas.microsoft.com/office/drawing/2014/main" id="{71990D2C-E643-0846-B649-81EC000B6937}"/>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Drag and drop an image onto this slide or click the picture icon to select an image. You can find our </a:t>
            </a:r>
            <a:r>
              <a:rPr lang="en-US" sz="1600" dirty="0" err="1">
                <a:solidFill>
                  <a:schemeClr val="tx2"/>
                </a:solidFill>
              </a:rPr>
              <a:t>imagebank</a:t>
            </a:r>
            <a:r>
              <a:rPr lang="en-US" sz="1600" dirty="0">
                <a:solidFill>
                  <a:schemeClr val="tx2"/>
                </a:solidFill>
              </a:rPr>
              <a:t> here:</a:t>
            </a:r>
          </a:p>
          <a:p>
            <a:pPr algn="l"/>
            <a:r>
              <a:rPr lang="en-US" sz="1600" dirty="0" err="1">
                <a:solidFill>
                  <a:schemeClr val="tx2"/>
                </a:solidFill>
                <a:hlinkClick r:id="rId4"/>
              </a:rPr>
              <a:t>www.nottingham.ac.uk</a:t>
            </a:r>
            <a:r>
              <a:rPr lang="en-US" sz="1600" dirty="0">
                <a:solidFill>
                  <a:schemeClr val="tx2"/>
                </a:solidFill>
                <a:hlinkClick r:id="rId4"/>
              </a:rPr>
              <a:t>/</a:t>
            </a:r>
            <a:r>
              <a:rPr lang="en-US" sz="1600" dirty="0" err="1">
                <a:solidFill>
                  <a:schemeClr val="tx2"/>
                </a:solidFill>
                <a:hlinkClick r:id="rId4"/>
              </a:rPr>
              <a:t>imagebank</a:t>
            </a:r>
            <a:r>
              <a:rPr lang="en-US" sz="1600" dirty="0">
                <a:solidFill>
                  <a:schemeClr val="tx2"/>
                </a:solidFill>
                <a:hlinkClick r:id="rId4"/>
              </a:rPr>
              <a:t> </a:t>
            </a:r>
            <a:endParaRPr lang="en-US" sz="1600" dirty="0">
              <a:solidFill>
                <a:schemeClr val="tx2"/>
              </a:solidFill>
            </a:endParaRPr>
          </a:p>
        </p:txBody>
      </p:sp>
      <p:sp>
        <p:nvSpPr>
          <p:cNvPr id="16" name="Date Placeholder 2">
            <a:extLst>
              <a:ext uri="{FF2B5EF4-FFF2-40B4-BE49-F238E27FC236}">
                <a16:creationId xmlns:a16="http://schemas.microsoft.com/office/drawing/2014/main" id="{2829581F-89A7-2F45-AEDF-13BBA609D001}"/>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fld id="{3FBA896F-CB97-433D-8370-779790338502}" type="datetime4">
              <a:rPr lang="en-GB" smtClean="0"/>
              <a:t>05 July 2024</a:t>
            </a:fld>
            <a:endParaRPr lang="en-GB" dirty="0"/>
          </a:p>
        </p:txBody>
      </p:sp>
      <p:sp>
        <p:nvSpPr>
          <p:cNvPr id="18" name="Footer Placeholder 3">
            <a:extLst>
              <a:ext uri="{FF2B5EF4-FFF2-40B4-BE49-F238E27FC236}">
                <a16:creationId xmlns:a16="http://schemas.microsoft.com/office/drawing/2014/main" id="{D90419B6-7C51-714B-B9AF-5A83311100C1}"/>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t>Name, Department</a:t>
            </a:r>
            <a:endParaRPr lang="en-GB" dirty="0"/>
          </a:p>
        </p:txBody>
      </p:sp>
      <p:sp>
        <p:nvSpPr>
          <p:cNvPr id="22" name="Text Placeholder 6">
            <a:extLst>
              <a:ext uri="{FF2B5EF4-FFF2-40B4-BE49-F238E27FC236}">
                <a16:creationId xmlns:a16="http://schemas.microsoft.com/office/drawing/2014/main" id="{F403D8CA-B469-274B-A619-DD30F98BF647}"/>
              </a:ext>
            </a:extLst>
          </p:cNvPr>
          <p:cNvSpPr>
            <a:spLocks noGrp="1"/>
          </p:cNvSpPr>
          <p:nvPr>
            <p:ph type="body" sz="quarter" idx="18" hasCustomPrompt="1"/>
          </p:nvPr>
        </p:nvSpPr>
        <p:spPr>
          <a:xfrm>
            <a:off x="2219451" y="6356350"/>
            <a:ext cx="10800" cy="365125"/>
          </a:xfrm>
          <a:prstGeom prst="rect">
            <a:avLst/>
          </a:prstGeom>
          <a:solidFill>
            <a:schemeClr val="accent1"/>
          </a:solidFill>
          <a:ln>
            <a:noFill/>
          </a:ln>
        </p:spPr>
        <p:txBody>
          <a:bodyPr/>
          <a:lstStyle>
            <a:lvl1pPr marL="0" indent="0">
              <a:buNone/>
              <a:defRPr>
                <a:solidFill>
                  <a:schemeClr val="bg1"/>
                </a:solidFill>
              </a:defRPr>
            </a:lvl1pPr>
          </a:lstStyle>
          <a:p>
            <a:pPr lvl="0"/>
            <a:r>
              <a:rPr lang="en-US" dirty="0"/>
              <a:t> </a:t>
            </a:r>
          </a:p>
        </p:txBody>
      </p:sp>
    </p:spTree>
    <p:extLst>
      <p:ext uri="{BB962C8B-B14F-4D97-AF65-F5344CB8AC3E}">
        <p14:creationId xmlns:p14="http://schemas.microsoft.com/office/powerpoint/2010/main" val="3642659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 Campu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E23AA1-5E84-1542-85FA-0AD28CCBD63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6" name="Title 1">
            <a:extLst>
              <a:ext uri="{FF2B5EF4-FFF2-40B4-BE49-F238E27FC236}">
                <a16:creationId xmlns:a16="http://schemas.microsoft.com/office/drawing/2014/main" id="{B3B6D91D-08CC-8B40-9A20-FA411810223C}"/>
              </a:ext>
            </a:extLst>
          </p:cNvPr>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8" name="Subtitle 2">
            <a:extLst>
              <a:ext uri="{FF2B5EF4-FFF2-40B4-BE49-F238E27FC236}">
                <a16:creationId xmlns:a16="http://schemas.microsoft.com/office/drawing/2014/main" id="{61D62B56-9FE8-D94E-A6EA-EC6A8F16943B}"/>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Tree>
    <p:extLst>
      <p:ext uri="{BB962C8B-B14F-4D97-AF65-F5344CB8AC3E}">
        <p14:creationId xmlns:p14="http://schemas.microsoft.com/office/powerpoint/2010/main" val="1668866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Page Image Slide">
    <p:spTree>
      <p:nvGrpSpPr>
        <p:cNvPr id="1" name=""/>
        <p:cNvGrpSpPr/>
        <p:nvPr/>
      </p:nvGrpSpPr>
      <p:grpSpPr>
        <a:xfrm>
          <a:off x="0" y="0"/>
          <a:ext cx="0" cy="0"/>
          <a:chOff x="0" y="0"/>
          <a:chExt cx="0" cy="0"/>
        </a:xfrm>
      </p:grpSpPr>
      <p:pic>
        <p:nvPicPr>
          <p:cNvPr id="11" name="Picture 10" descr="A group of people posing for the camera&#10;&#10;Description automatically generated">
            <a:extLst>
              <a:ext uri="{FF2B5EF4-FFF2-40B4-BE49-F238E27FC236}">
                <a16:creationId xmlns:a16="http://schemas.microsoft.com/office/drawing/2014/main" id="{18CD7C8D-4EBF-E54E-8157-B82F50C780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2539"/>
          </a:xfrm>
          <a:prstGeom prst="rect">
            <a:avLst/>
          </a:prstGeom>
        </p:spPr>
      </p:pic>
      <p:sp>
        <p:nvSpPr>
          <p:cNvPr id="19" name="Picture Placeholder 18">
            <a:extLst>
              <a:ext uri="{FF2B5EF4-FFF2-40B4-BE49-F238E27FC236}">
                <a16:creationId xmlns:a16="http://schemas.microsoft.com/office/drawing/2014/main" id="{E0CE78B1-0A9D-D049-8709-9CE32BD9D2A6}"/>
              </a:ext>
            </a:extLst>
          </p:cNvPr>
          <p:cNvSpPr>
            <a:spLocks noGrp="1"/>
          </p:cNvSpPr>
          <p:nvPr>
            <p:ph type="pic" sz="quarter" idx="16"/>
          </p:nvPr>
        </p:nvSpPr>
        <p:spPr>
          <a:xfrm>
            <a:off x="0" y="1030288"/>
            <a:ext cx="12192000" cy="5827712"/>
          </a:xfrm>
          <a:prstGeom prst="rect">
            <a:avLst/>
          </a:prstGeom>
        </p:spPr>
        <p:txBody>
          <a:bodyPr anchor="ctr">
            <a:normAutofit/>
          </a:bodyPr>
          <a:lstStyle>
            <a:lvl1pPr marL="0" indent="0" algn="ctr">
              <a:buNone/>
              <a:defRPr sz="2800">
                <a:solidFill>
                  <a:schemeClr val="bg1"/>
                </a:solidFill>
              </a:defRPr>
            </a:lvl1pPr>
          </a:lstStyle>
          <a:p>
            <a:endParaRPr lang="en-US" dirty="0"/>
          </a:p>
        </p:txBody>
      </p:sp>
      <p:sp>
        <p:nvSpPr>
          <p:cNvPr id="13" name="Text Placeholder 12">
            <a:extLst>
              <a:ext uri="{FF2B5EF4-FFF2-40B4-BE49-F238E27FC236}">
                <a16:creationId xmlns:a16="http://schemas.microsoft.com/office/drawing/2014/main" id="{B347CCA2-0399-254E-ACFE-E5730EC8E4FA}"/>
              </a:ext>
            </a:extLst>
          </p:cNvPr>
          <p:cNvSpPr>
            <a:spLocks noGrp="1"/>
          </p:cNvSpPr>
          <p:nvPr>
            <p:ph type="body" sz="quarter" idx="17" hasCustomPrompt="1"/>
          </p:nvPr>
        </p:nvSpPr>
        <p:spPr>
          <a:xfrm>
            <a:off x="0" y="4895850"/>
            <a:ext cx="12192000"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dirty="0"/>
              <a:t> </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21" name="Rectangle 20">
            <a:extLst>
              <a:ext uri="{FF2B5EF4-FFF2-40B4-BE49-F238E27FC236}">
                <a16:creationId xmlns:a16="http://schemas.microsoft.com/office/drawing/2014/main" id="{71990D2C-E643-0846-B649-81EC000B6937}"/>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Drag and drop an image onto this slide or click the picture icon to select an image. You can find our </a:t>
            </a:r>
            <a:r>
              <a:rPr lang="en-US" sz="1600" dirty="0" err="1">
                <a:solidFill>
                  <a:schemeClr val="tx2"/>
                </a:solidFill>
              </a:rPr>
              <a:t>imagebank</a:t>
            </a:r>
            <a:r>
              <a:rPr lang="en-US" sz="1600" dirty="0">
                <a:solidFill>
                  <a:schemeClr val="tx2"/>
                </a:solidFill>
              </a:rPr>
              <a:t> here:</a:t>
            </a:r>
          </a:p>
          <a:p>
            <a:pPr algn="l"/>
            <a:r>
              <a:rPr lang="en-US" sz="1600" dirty="0" err="1">
                <a:solidFill>
                  <a:schemeClr val="tx2"/>
                </a:solidFill>
                <a:hlinkClick r:id="rId4"/>
              </a:rPr>
              <a:t>www.nottingham.ac.uk</a:t>
            </a:r>
            <a:r>
              <a:rPr lang="en-US" sz="1600" dirty="0">
                <a:solidFill>
                  <a:schemeClr val="tx2"/>
                </a:solidFill>
                <a:hlinkClick r:id="rId4"/>
              </a:rPr>
              <a:t>/</a:t>
            </a:r>
            <a:r>
              <a:rPr lang="en-US" sz="1600" dirty="0" err="1">
                <a:solidFill>
                  <a:schemeClr val="tx2"/>
                </a:solidFill>
                <a:hlinkClick r:id="rId4"/>
              </a:rPr>
              <a:t>imagebank</a:t>
            </a:r>
            <a:r>
              <a:rPr lang="en-US" sz="1600" dirty="0">
                <a:solidFill>
                  <a:schemeClr val="tx2"/>
                </a:solidFill>
                <a:hlinkClick r:id="rId4"/>
              </a:rPr>
              <a:t> </a:t>
            </a:r>
            <a:endParaRPr lang="en-US" sz="1600" dirty="0">
              <a:solidFill>
                <a:schemeClr val="tx2"/>
              </a:solidFill>
            </a:endParaRPr>
          </a:p>
        </p:txBody>
      </p:sp>
      <p:sp>
        <p:nvSpPr>
          <p:cNvPr id="17" name="Date Placeholder 2">
            <a:extLst>
              <a:ext uri="{FF2B5EF4-FFF2-40B4-BE49-F238E27FC236}">
                <a16:creationId xmlns:a16="http://schemas.microsoft.com/office/drawing/2014/main" id="{71412D12-3864-394B-985D-3364B1646D30}"/>
              </a:ext>
            </a:extLst>
          </p:cNvPr>
          <p:cNvSpPr>
            <a:spLocks noGrp="1"/>
          </p:cNvSpPr>
          <p:nvPr>
            <p:ph type="dt" sz="half" idx="10"/>
          </p:nvPr>
        </p:nvSpPr>
        <p:spPr>
          <a:xfrm>
            <a:off x="479375" y="6356350"/>
            <a:ext cx="1486993" cy="365125"/>
          </a:xfrm>
          <a:prstGeom prst="rect">
            <a:avLst/>
          </a:prstGeom>
        </p:spPr>
        <p:txBody>
          <a:bodyPr/>
          <a:lstStyle>
            <a:lvl1pPr>
              <a:defRPr>
                <a:solidFill>
                  <a:schemeClr val="bg1"/>
                </a:solidFill>
              </a:defRPr>
            </a:lvl1pPr>
          </a:lstStyle>
          <a:p>
            <a:fld id="{10AB0383-FC9E-479D-9B17-79D53E362C7A}" type="datetime4">
              <a:rPr lang="en-GB" smtClean="0"/>
              <a:t>05 July 2024</a:t>
            </a:fld>
            <a:endParaRPr lang="en-GB" dirty="0"/>
          </a:p>
        </p:txBody>
      </p:sp>
      <p:sp>
        <p:nvSpPr>
          <p:cNvPr id="18" name="Footer Placeholder 3">
            <a:extLst>
              <a:ext uri="{FF2B5EF4-FFF2-40B4-BE49-F238E27FC236}">
                <a16:creationId xmlns:a16="http://schemas.microsoft.com/office/drawing/2014/main" id="{89377BC7-EA60-2841-8608-D79A7C3B71EB}"/>
              </a:ext>
            </a:extLst>
          </p:cNvPr>
          <p:cNvSpPr>
            <a:spLocks noGrp="1"/>
          </p:cNvSpPr>
          <p:nvPr>
            <p:ph type="ftr" sz="quarter" idx="11"/>
          </p:nvPr>
        </p:nvSpPr>
        <p:spPr>
          <a:xfrm>
            <a:off x="2207644" y="6356350"/>
            <a:ext cx="3469252" cy="365125"/>
          </a:xfrm>
        </p:spPr>
        <p:txBody>
          <a:bodyPr/>
          <a:lstStyle>
            <a:lvl1pPr algn="l">
              <a:defRPr>
                <a:solidFill>
                  <a:schemeClr val="bg1"/>
                </a:solidFill>
              </a:defRPr>
            </a:lvl1pPr>
          </a:lstStyle>
          <a:p>
            <a:r>
              <a:rPr lang="en-GB"/>
              <a:t>Name, Department</a:t>
            </a:r>
            <a:endParaRPr lang="en-GB" dirty="0"/>
          </a:p>
        </p:txBody>
      </p:sp>
      <p:sp>
        <p:nvSpPr>
          <p:cNvPr id="20" name="Text Placeholder 6">
            <a:extLst>
              <a:ext uri="{FF2B5EF4-FFF2-40B4-BE49-F238E27FC236}">
                <a16:creationId xmlns:a16="http://schemas.microsoft.com/office/drawing/2014/main" id="{77ECF5E4-B74A-FB48-B872-16F3292CF9EA}"/>
              </a:ext>
            </a:extLst>
          </p:cNvPr>
          <p:cNvSpPr>
            <a:spLocks noGrp="1"/>
          </p:cNvSpPr>
          <p:nvPr>
            <p:ph type="body" sz="quarter" idx="18" hasCustomPrompt="1"/>
          </p:nvPr>
        </p:nvSpPr>
        <p:spPr>
          <a:xfrm>
            <a:off x="2082291" y="6356350"/>
            <a:ext cx="10800" cy="365125"/>
          </a:xfrm>
          <a:prstGeom prst="rect">
            <a:avLst/>
          </a:prstGeom>
          <a:solidFill>
            <a:schemeClr val="bg1"/>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2533504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4107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Slide with Castle Ic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AFCAE9-B754-8C4D-B7F9-C051D54669B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spTree>
    <p:extLst>
      <p:ext uri="{BB962C8B-B14F-4D97-AF65-F5344CB8AC3E}">
        <p14:creationId xmlns:p14="http://schemas.microsoft.com/office/powerpoint/2010/main" val="22107737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 Slide - Earth">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7EDC40-08B7-C54D-9A16-7B5D3FDD4FD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4" name="Title 1">
            <a:extLst>
              <a:ext uri="{FF2B5EF4-FFF2-40B4-BE49-F238E27FC236}">
                <a16:creationId xmlns:a16="http://schemas.microsoft.com/office/drawing/2014/main" id="{47483873-86BD-454E-AF6E-E4D2764B65F0}"/>
              </a:ext>
            </a:extLst>
          </p:cNvPr>
          <p:cNvSpPr>
            <a:spLocks noGrp="1"/>
          </p:cNvSpPr>
          <p:nvPr>
            <p:ph type="ctrTitle" hasCustomPrompt="1"/>
          </p:nvPr>
        </p:nvSpPr>
        <p:spPr>
          <a:xfrm>
            <a:off x="3776719" y="1123805"/>
            <a:ext cx="4629834" cy="4610390"/>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End slide</a:t>
            </a:r>
            <a:br>
              <a:rPr lang="en-US" dirty="0"/>
            </a:br>
            <a:r>
              <a:rPr lang="en-US" dirty="0"/>
              <a:t>questions?</a:t>
            </a:r>
            <a:endParaRPr lang="en-GB" dirty="0"/>
          </a:p>
        </p:txBody>
      </p:sp>
    </p:spTree>
    <p:extLst>
      <p:ext uri="{BB962C8B-B14F-4D97-AF65-F5344CB8AC3E}">
        <p14:creationId xmlns:p14="http://schemas.microsoft.com/office/powerpoint/2010/main" val="34437156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 – Campu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B07C01-E6FE-374C-80D0-F5676A0E071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9" name="Title 1">
            <a:extLst>
              <a:ext uri="{FF2B5EF4-FFF2-40B4-BE49-F238E27FC236}">
                <a16:creationId xmlns:a16="http://schemas.microsoft.com/office/drawing/2014/main" id="{3C67C3C0-F69E-E643-A32B-61F2F310AA47}"/>
              </a:ext>
            </a:extLst>
          </p:cNvPr>
          <p:cNvSpPr>
            <a:spLocks noGrp="1"/>
          </p:cNvSpPr>
          <p:nvPr>
            <p:ph type="ctrTitle" hasCustomPrompt="1"/>
          </p:nvPr>
        </p:nvSpPr>
        <p:spPr>
          <a:xfrm>
            <a:off x="3776719" y="1123805"/>
            <a:ext cx="4629834" cy="4610390"/>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End slide</a:t>
            </a:r>
            <a:br>
              <a:rPr lang="en-US" dirty="0"/>
            </a:br>
            <a:r>
              <a:rPr lang="en-US" dirty="0"/>
              <a:t>questions?</a:t>
            </a:r>
            <a:endParaRPr lang="en-GB" dirty="0"/>
          </a:p>
        </p:txBody>
      </p:sp>
    </p:spTree>
    <p:extLst>
      <p:ext uri="{BB962C8B-B14F-4D97-AF65-F5344CB8AC3E}">
        <p14:creationId xmlns:p14="http://schemas.microsoft.com/office/powerpoint/2010/main" val="38598263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mplates">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16" name="Date Placeholder 2">
            <a:extLst>
              <a:ext uri="{FF2B5EF4-FFF2-40B4-BE49-F238E27FC236}">
                <a16:creationId xmlns:a16="http://schemas.microsoft.com/office/drawing/2014/main" id="{D7149951-3981-CB4B-98B8-B21C82EEE2E3}"/>
              </a:ext>
            </a:extLst>
          </p:cNvPr>
          <p:cNvSpPr>
            <a:spLocks noGrp="1"/>
          </p:cNvSpPr>
          <p:nvPr>
            <p:ph type="dt" sz="half" idx="10"/>
          </p:nvPr>
        </p:nvSpPr>
        <p:spPr>
          <a:xfrm>
            <a:off x="479375" y="6356350"/>
            <a:ext cx="1486993" cy="365125"/>
          </a:xfrm>
          <a:prstGeom prst="rect">
            <a:avLst/>
          </a:prstGeom>
        </p:spPr>
        <p:txBody>
          <a:bodyPr/>
          <a:lstStyle/>
          <a:p>
            <a:fld id="{B77FA4FA-2255-4D21-B34B-068FF3FD8364}" type="datetime4">
              <a:rPr lang="en-GB" smtClean="0"/>
              <a:t>05 July 2024</a:t>
            </a:fld>
            <a:endParaRPr lang="en-GB" dirty="0"/>
          </a:p>
        </p:txBody>
      </p:sp>
      <p:sp>
        <p:nvSpPr>
          <p:cNvPr id="17" name="Footer Placeholder 3">
            <a:extLst>
              <a:ext uri="{FF2B5EF4-FFF2-40B4-BE49-F238E27FC236}">
                <a16:creationId xmlns:a16="http://schemas.microsoft.com/office/drawing/2014/main" id="{0EAA601D-72F3-BE4F-9229-FCBD9986E836}"/>
              </a:ext>
            </a:extLst>
          </p:cNvPr>
          <p:cNvSpPr>
            <a:spLocks noGrp="1"/>
          </p:cNvSpPr>
          <p:nvPr>
            <p:ph type="ftr" sz="quarter" idx="11"/>
          </p:nvPr>
        </p:nvSpPr>
        <p:spPr>
          <a:xfrm>
            <a:off x="2207644" y="6356350"/>
            <a:ext cx="3469252" cy="365125"/>
          </a:xfrm>
        </p:spPr>
        <p:txBody>
          <a:bodyPr/>
          <a:lstStyle>
            <a:lvl1pPr algn="l">
              <a:defRPr/>
            </a:lvl1pPr>
          </a:lstStyle>
          <a:p>
            <a:r>
              <a:rPr lang="en-GB"/>
              <a:t>Name, Department</a:t>
            </a:r>
            <a:endParaRPr lang="en-GB" dirty="0"/>
          </a:p>
        </p:txBody>
      </p:sp>
      <p:sp>
        <p:nvSpPr>
          <p:cNvPr id="18" name="Text Placeholder 6">
            <a:extLst>
              <a:ext uri="{FF2B5EF4-FFF2-40B4-BE49-F238E27FC236}">
                <a16:creationId xmlns:a16="http://schemas.microsoft.com/office/drawing/2014/main" id="{D7363097-8A1E-F548-98B9-D9C329A48089}"/>
              </a:ext>
            </a:extLst>
          </p:cNvPr>
          <p:cNvSpPr>
            <a:spLocks noGrp="1"/>
          </p:cNvSpPr>
          <p:nvPr>
            <p:ph type="body" sz="quarter" idx="18" hasCustomPrompt="1"/>
          </p:nvPr>
        </p:nvSpPr>
        <p:spPr>
          <a:xfrm>
            <a:off x="208229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
        <p:nvSpPr>
          <p:cNvPr id="12" name="Rectangle 11">
            <a:extLst>
              <a:ext uri="{FF2B5EF4-FFF2-40B4-BE49-F238E27FC236}">
                <a16:creationId xmlns:a16="http://schemas.microsoft.com/office/drawing/2014/main" id="{143F670C-95B5-454E-9804-5609FD32D6F9}"/>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All items on these slides are editable. You can change the </a:t>
            </a:r>
            <a:r>
              <a:rPr lang="en-US" sz="1600" dirty="0" err="1">
                <a:solidFill>
                  <a:schemeClr val="tx2"/>
                </a:solidFill>
              </a:rPr>
              <a:t>colour</a:t>
            </a:r>
            <a:r>
              <a:rPr lang="en-US" sz="1600" dirty="0">
                <a:solidFill>
                  <a:schemeClr val="tx2"/>
                </a:solidFill>
              </a:rPr>
              <a:t>, outline and size easily as you do with other PowerPoint shapes.</a:t>
            </a:r>
          </a:p>
        </p:txBody>
      </p:sp>
    </p:spTree>
    <p:extLst>
      <p:ext uri="{BB962C8B-B14F-4D97-AF65-F5344CB8AC3E}">
        <p14:creationId xmlns:p14="http://schemas.microsoft.com/office/powerpoint/2010/main" val="852238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 Gri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16" name="Date Placeholder 2">
            <a:extLst>
              <a:ext uri="{FF2B5EF4-FFF2-40B4-BE49-F238E27FC236}">
                <a16:creationId xmlns:a16="http://schemas.microsoft.com/office/drawing/2014/main" id="{D7149951-3981-CB4B-98B8-B21C82EEE2E3}"/>
              </a:ext>
            </a:extLst>
          </p:cNvPr>
          <p:cNvSpPr>
            <a:spLocks noGrp="1"/>
          </p:cNvSpPr>
          <p:nvPr>
            <p:ph type="dt" sz="half" idx="10"/>
          </p:nvPr>
        </p:nvSpPr>
        <p:spPr>
          <a:xfrm>
            <a:off x="479375" y="6356350"/>
            <a:ext cx="1486993" cy="365125"/>
          </a:xfrm>
          <a:prstGeom prst="rect">
            <a:avLst/>
          </a:prstGeom>
        </p:spPr>
        <p:txBody>
          <a:bodyPr/>
          <a:lstStyle/>
          <a:p>
            <a:fld id="{0027A297-3741-480E-9DB1-649D8C511E3A}" type="datetime4">
              <a:rPr lang="en-GB" smtClean="0"/>
              <a:t>05 July 2024</a:t>
            </a:fld>
            <a:endParaRPr lang="en-GB" dirty="0"/>
          </a:p>
        </p:txBody>
      </p:sp>
      <p:sp>
        <p:nvSpPr>
          <p:cNvPr id="17" name="Footer Placeholder 3">
            <a:extLst>
              <a:ext uri="{FF2B5EF4-FFF2-40B4-BE49-F238E27FC236}">
                <a16:creationId xmlns:a16="http://schemas.microsoft.com/office/drawing/2014/main" id="{0EAA601D-72F3-BE4F-9229-FCBD9986E836}"/>
              </a:ext>
            </a:extLst>
          </p:cNvPr>
          <p:cNvSpPr>
            <a:spLocks noGrp="1"/>
          </p:cNvSpPr>
          <p:nvPr>
            <p:ph type="ftr" sz="quarter" idx="11"/>
          </p:nvPr>
        </p:nvSpPr>
        <p:spPr>
          <a:xfrm>
            <a:off x="2207644" y="6356350"/>
            <a:ext cx="3469252" cy="365125"/>
          </a:xfrm>
        </p:spPr>
        <p:txBody>
          <a:bodyPr/>
          <a:lstStyle>
            <a:lvl1pPr algn="l">
              <a:defRPr/>
            </a:lvl1pPr>
          </a:lstStyle>
          <a:p>
            <a:r>
              <a:rPr lang="en-GB"/>
              <a:t>Name, Department</a:t>
            </a:r>
            <a:endParaRPr lang="en-GB" dirty="0"/>
          </a:p>
        </p:txBody>
      </p:sp>
      <p:sp>
        <p:nvSpPr>
          <p:cNvPr id="18" name="Text Placeholder 6">
            <a:extLst>
              <a:ext uri="{FF2B5EF4-FFF2-40B4-BE49-F238E27FC236}">
                <a16:creationId xmlns:a16="http://schemas.microsoft.com/office/drawing/2014/main" id="{D7363097-8A1E-F548-98B9-D9C329A48089}"/>
              </a:ext>
            </a:extLst>
          </p:cNvPr>
          <p:cNvSpPr>
            <a:spLocks noGrp="1"/>
          </p:cNvSpPr>
          <p:nvPr>
            <p:ph type="body" sz="quarter" idx="18" hasCustomPrompt="1"/>
          </p:nvPr>
        </p:nvSpPr>
        <p:spPr>
          <a:xfrm>
            <a:off x="208229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
        <p:nvSpPr>
          <p:cNvPr id="60" name="Rectangle 59">
            <a:extLst>
              <a:ext uri="{FF2B5EF4-FFF2-40B4-BE49-F238E27FC236}">
                <a16:creationId xmlns:a16="http://schemas.microsoft.com/office/drawing/2014/main" id="{4C76EA1E-DDD4-3C48-962B-715F6034D482}"/>
              </a:ext>
            </a:extLst>
          </p:cNvPr>
          <p:cNvSpPr/>
          <p:nvPr userDrawn="1"/>
        </p:nvSpPr>
        <p:spPr>
          <a:xfrm>
            <a:off x="479376"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7EFAD833-6EA6-CF4E-A26E-B6FDE789CD8B}"/>
              </a:ext>
            </a:extLst>
          </p:cNvPr>
          <p:cNvSpPr/>
          <p:nvPr userDrawn="1"/>
        </p:nvSpPr>
        <p:spPr>
          <a:xfrm>
            <a:off x="1495424"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9D51130-6DBC-B947-B5BA-B65F7AAB5E83}"/>
              </a:ext>
            </a:extLst>
          </p:cNvPr>
          <p:cNvSpPr/>
          <p:nvPr userDrawn="1"/>
        </p:nvSpPr>
        <p:spPr>
          <a:xfrm>
            <a:off x="2511472"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49BC211-0BDE-F247-BCA6-AFE6CBE484EE}"/>
              </a:ext>
            </a:extLst>
          </p:cNvPr>
          <p:cNvSpPr/>
          <p:nvPr userDrawn="1"/>
        </p:nvSpPr>
        <p:spPr>
          <a:xfrm>
            <a:off x="3527520"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2608658-76A6-4649-8FAC-7587274B2DF9}"/>
              </a:ext>
            </a:extLst>
          </p:cNvPr>
          <p:cNvSpPr/>
          <p:nvPr userDrawn="1"/>
        </p:nvSpPr>
        <p:spPr>
          <a:xfrm>
            <a:off x="4543568"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7CD998D-A504-2046-9915-EC22DA08B192}"/>
              </a:ext>
            </a:extLst>
          </p:cNvPr>
          <p:cNvSpPr/>
          <p:nvPr userDrawn="1"/>
        </p:nvSpPr>
        <p:spPr>
          <a:xfrm>
            <a:off x="5559616"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BA829B4-C56F-B347-BFDB-414400402ADF}"/>
              </a:ext>
            </a:extLst>
          </p:cNvPr>
          <p:cNvSpPr/>
          <p:nvPr userDrawn="1"/>
        </p:nvSpPr>
        <p:spPr>
          <a:xfrm>
            <a:off x="6575664"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DC6FE5D-AA56-FE47-B996-1170E8CED2BE}"/>
              </a:ext>
            </a:extLst>
          </p:cNvPr>
          <p:cNvSpPr/>
          <p:nvPr userDrawn="1"/>
        </p:nvSpPr>
        <p:spPr>
          <a:xfrm>
            <a:off x="7591712"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FE6118C8-C196-874E-AD11-AFD75EFC5DB1}"/>
              </a:ext>
            </a:extLst>
          </p:cNvPr>
          <p:cNvSpPr/>
          <p:nvPr userDrawn="1"/>
        </p:nvSpPr>
        <p:spPr>
          <a:xfrm>
            <a:off x="8607760"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4818FB46-1242-314A-AA24-56DEFFE7F884}"/>
              </a:ext>
            </a:extLst>
          </p:cNvPr>
          <p:cNvSpPr/>
          <p:nvPr userDrawn="1"/>
        </p:nvSpPr>
        <p:spPr>
          <a:xfrm>
            <a:off x="9623808"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DB9B69D-3C0B-2647-95F9-0A10DF633026}"/>
              </a:ext>
            </a:extLst>
          </p:cNvPr>
          <p:cNvSpPr/>
          <p:nvPr userDrawn="1"/>
        </p:nvSpPr>
        <p:spPr>
          <a:xfrm>
            <a:off x="10639856"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7F523F24-CB29-4C41-AA9D-97A31EB1E255}"/>
              </a:ext>
            </a:extLst>
          </p:cNvPr>
          <p:cNvSpPr/>
          <p:nvPr userDrawn="1"/>
        </p:nvSpPr>
        <p:spPr>
          <a:xfrm>
            <a:off x="479376"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C448243-5866-954D-BA91-678DECE88B0A}"/>
              </a:ext>
            </a:extLst>
          </p:cNvPr>
          <p:cNvSpPr/>
          <p:nvPr userDrawn="1"/>
        </p:nvSpPr>
        <p:spPr>
          <a:xfrm>
            <a:off x="1495424"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686F0C8-D62F-8249-80D5-912801A3F4B3}"/>
              </a:ext>
            </a:extLst>
          </p:cNvPr>
          <p:cNvSpPr/>
          <p:nvPr userDrawn="1"/>
        </p:nvSpPr>
        <p:spPr>
          <a:xfrm>
            <a:off x="2511472"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B52E35A-D5C2-3A4E-978C-E493D92D6A24}"/>
              </a:ext>
            </a:extLst>
          </p:cNvPr>
          <p:cNvSpPr/>
          <p:nvPr userDrawn="1"/>
        </p:nvSpPr>
        <p:spPr>
          <a:xfrm>
            <a:off x="3527520"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596DCCD-13ED-F640-8F62-02E7AA83E40D}"/>
              </a:ext>
            </a:extLst>
          </p:cNvPr>
          <p:cNvSpPr/>
          <p:nvPr userDrawn="1"/>
        </p:nvSpPr>
        <p:spPr>
          <a:xfrm>
            <a:off x="4543568"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B588D2C8-948B-C34F-8DB9-C63AF94FCC35}"/>
              </a:ext>
            </a:extLst>
          </p:cNvPr>
          <p:cNvSpPr/>
          <p:nvPr userDrawn="1"/>
        </p:nvSpPr>
        <p:spPr>
          <a:xfrm>
            <a:off x="5559616"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09BBB31-E9CF-B349-B152-D698680DF4DF}"/>
              </a:ext>
            </a:extLst>
          </p:cNvPr>
          <p:cNvSpPr/>
          <p:nvPr userDrawn="1"/>
        </p:nvSpPr>
        <p:spPr>
          <a:xfrm>
            <a:off x="6575664"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3D54F1B-2D5C-484A-8D1E-09241BBD8BF3}"/>
              </a:ext>
            </a:extLst>
          </p:cNvPr>
          <p:cNvSpPr/>
          <p:nvPr userDrawn="1"/>
        </p:nvSpPr>
        <p:spPr>
          <a:xfrm>
            <a:off x="7591712"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EC7455F-8851-2E43-8B67-4A3649CEC8D7}"/>
              </a:ext>
            </a:extLst>
          </p:cNvPr>
          <p:cNvSpPr/>
          <p:nvPr userDrawn="1"/>
        </p:nvSpPr>
        <p:spPr>
          <a:xfrm>
            <a:off x="8607760"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BABBA1C-E822-E940-9148-A5487BDD8AEA}"/>
              </a:ext>
            </a:extLst>
          </p:cNvPr>
          <p:cNvSpPr/>
          <p:nvPr userDrawn="1"/>
        </p:nvSpPr>
        <p:spPr>
          <a:xfrm>
            <a:off x="9623808"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908A034-F2FC-E641-9D92-8CFE594C1639}"/>
              </a:ext>
            </a:extLst>
          </p:cNvPr>
          <p:cNvSpPr/>
          <p:nvPr userDrawn="1"/>
        </p:nvSpPr>
        <p:spPr>
          <a:xfrm>
            <a:off x="10639856"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C56D07C-2B40-1346-8517-D086B1FFF5F0}"/>
              </a:ext>
            </a:extLst>
          </p:cNvPr>
          <p:cNvSpPr/>
          <p:nvPr userDrawn="1"/>
        </p:nvSpPr>
        <p:spPr>
          <a:xfrm>
            <a:off x="479376"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2FABD5C5-0264-2F49-8C19-F2C627B54D83}"/>
              </a:ext>
            </a:extLst>
          </p:cNvPr>
          <p:cNvSpPr/>
          <p:nvPr userDrawn="1"/>
        </p:nvSpPr>
        <p:spPr>
          <a:xfrm>
            <a:off x="1495424"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E2DCE88-820C-0347-87F1-2F20466148AA}"/>
              </a:ext>
            </a:extLst>
          </p:cNvPr>
          <p:cNvSpPr/>
          <p:nvPr userDrawn="1"/>
        </p:nvSpPr>
        <p:spPr>
          <a:xfrm>
            <a:off x="2511472"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0D35FA6-7BEF-234E-9F42-2311FD2F4AA2}"/>
              </a:ext>
            </a:extLst>
          </p:cNvPr>
          <p:cNvSpPr/>
          <p:nvPr userDrawn="1"/>
        </p:nvSpPr>
        <p:spPr>
          <a:xfrm>
            <a:off x="3527520"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AABFF75B-7609-8448-B68E-E5C15C923097}"/>
              </a:ext>
            </a:extLst>
          </p:cNvPr>
          <p:cNvSpPr/>
          <p:nvPr userDrawn="1"/>
        </p:nvSpPr>
        <p:spPr>
          <a:xfrm>
            <a:off x="4543568"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0A96E601-59F3-0F46-A3D6-6C77B2A5D315}"/>
              </a:ext>
            </a:extLst>
          </p:cNvPr>
          <p:cNvSpPr/>
          <p:nvPr userDrawn="1"/>
        </p:nvSpPr>
        <p:spPr>
          <a:xfrm>
            <a:off x="5559616"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7D65771C-6846-2743-997B-88678013BC34}"/>
              </a:ext>
            </a:extLst>
          </p:cNvPr>
          <p:cNvSpPr/>
          <p:nvPr userDrawn="1"/>
        </p:nvSpPr>
        <p:spPr>
          <a:xfrm>
            <a:off x="6575664"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CC5F643-98D6-B84E-872E-A198ADAC580A}"/>
              </a:ext>
            </a:extLst>
          </p:cNvPr>
          <p:cNvSpPr/>
          <p:nvPr userDrawn="1"/>
        </p:nvSpPr>
        <p:spPr>
          <a:xfrm>
            <a:off x="7591712"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B93A778-C3EE-A84B-B356-B8459C22E9AD}"/>
              </a:ext>
            </a:extLst>
          </p:cNvPr>
          <p:cNvSpPr/>
          <p:nvPr userDrawn="1"/>
        </p:nvSpPr>
        <p:spPr>
          <a:xfrm>
            <a:off x="8607760"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0C0788B4-C3F0-9047-80BA-AB87DC1E320B}"/>
              </a:ext>
            </a:extLst>
          </p:cNvPr>
          <p:cNvSpPr/>
          <p:nvPr userDrawn="1"/>
        </p:nvSpPr>
        <p:spPr>
          <a:xfrm>
            <a:off x="9623808"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44ADC236-12A6-F643-8463-1FD369222EBD}"/>
              </a:ext>
            </a:extLst>
          </p:cNvPr>
          <p:cNvSpPr/>
          <p:nvPr userDrawn="1"/>
        </p:nvSpPr>
        <p:spPr>
          <a:xfrm>
            <a:off x="10639856"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2EA95CDD-4ACA-6E45-9E03-DED57B7A17B1}"/>
              </a:ext>
            </a:extLst>
          </p:cNvPr>
          <p:cNvSpPr/>
          <p:nvPr userDrawn="1"/>
        </p:nvSpPr>
        <p:spPr>
          <a:xfrm>
            <a:off x="479376"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A076A291-1120-D841-A17C-4744BD31119E}"/>
              </a:ext>
            </a:extLst>
          </p:cNvPr>
          <p:cNvSpPr/>
          <p:nvPr userDrawn="1"/>
        </p:nvSpPr>
        <p:spPr>
          <a:xfrm>
            <a:off x="1495424"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92D9F7EB-EB5B-5849-8960-87554EFE96A2}"/>
              </a:ext>
            </a:extLst>
          </p:cNvPr>
          <p:cNvSpPr/>
          <p:nvPr userDrawn="1"/>
        </p:nvSpPr>
        <p:spPr>
          <a:xfrm>
            <a:off x="2511472"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DCE8B47E-F0B9-2F48-81E2-0CFF01F4019C}"/>
              </a:ext>
            </a:extLst>
          </p:cNvPr>
          <p:cNvSpPr/>
          <p:nvPr userDrawn="1"/>
        </p:nvSpPr>
        <p:spPr>
          <a:xfrm>
            <a:off x="3527520"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6A52769C-586D-0547-8B43-FDA5D125AC4A}"/>
              </a:ext>
            </a:extLst>
          </p:cNvPr>
          <p:cNvSpPr/>
          <p:nvPr userDrawn="1"/>
        </p:nvSpPr>
        <p:spPr>
          <a:xfrm>
            <a:off x="4543568"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14832484-9AF3-3040-B362-12AFCE82E568}"/>
              </a:ext>
            </a:extLst>
          </p:cNvPr>
          <p:cNvSpPr/>
          <p:nvPr userDrawn="1"/>
        </p:nvSpPr>
        <p:spPr>
          <a:xfrm>
            <a:off x="5559616"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C9B343D7-5277-2544-8430-448DEC700E1E}"/>
              </a:ext>
            </a:extLst>
          </p:cNvPr>
          <p:cNvSpPr/>
          <p:nvPr userDrawn="1"/>
        </p:nvSpPr>
        <p:spPr>
          <a:xfrm>
            <a:off x="6575664"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82C02EB-B68E-9044-994A-65588C5F126D}"/>
              </a:ext>
            </a:extLst>
          </p:cNvPr>
          <p:cNvSpPr/>
          <p:nvPr userDrawn="1"/>
        </p:nvSpPr>
        <p:spPr>
          <a:xfrm>
            <a:off x="7591712"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22BE44DB-D273-AB46-89D2-7C2B30912659}"/>
              </a:ext>
            </a:extLst>
          </p:cNvPr>
          <p:cNvSpPr/>
          <p:nvPr userDrawn="1"/>
        </p:nvSpPr>
        <p:spPr>
          <a:xfrm>
            <a:off x="8607760"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3E20485-2E4B-9B4C-AE6B-3C1B1509B043}"/>
              </a:ext>
            </a:extLst>
          </p:cNvPr>
          <p:cNvSpPr/>
          <p:nvPr userDrawn="1"/>
        </p:nvSpPr>
        <p:spPr>
          <a:xfrm>
            <a:off x="9623808"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284C2AF-F9F6-6943-AF27-AD08B011A677}"/>
              </a:ext>
            </a:extLst>
          </p:cNvPr>
          <p:cNvSpPr/>
          <p:nvPr userDrawn="1"/>
        </p:nvSpPr>
        <p:spPr>
          <a:xfrm>
            <a:off x="10639856"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3665E85D-8861-794D-A0B5-7227A4A9BDE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All items on these slides are editable. You can change the </a:t>
            </a:r>
            <a:r>
              <a:rPr lang="en-US" sz="1600" dirty="0" err="1">
                <a:solidFill>
                  <a:schemeClr val="tx2"/>
                </a:solidFill>
              </a:rPr>
              <a:t>colour</a:t>
            </a:r>
            <a:r>
              <a:rPr lang="en-US" sz="1600" dirty="0">
                <a:solidFill>
                  <a:schemeClr val="tx2"/>
                </a:solidFill>
              </a:rPr>
              <a:t>, outline and size easily as you do with other PowerPoint shapes.</a:t>
            </a:r>
          </a:p>
        </p:txBody>
      </p:sp>
    </p:spTree>
    <p:extLst>
      <p:ext uri="{BB962C8B-B14F-4D97-AF65-F5344CB8AC3E}">
        <p14:creationId xmlns:p14="http://schemas.microsoft.com/office/powerpoint/2010/main" val="1408039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 Slide – Earth">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6" name="Picture Placeholder 5"/>
          <p:cNvSpPr>
            <a:spLocks noGrp="1"/>
          </p:cNvSpPr>
          <p:nvPr>
            <p:ph type="pic" sz="quarter" idx="11" hasCustomPrompt="1"/>
          </p:nvPr>
        </p:nvSpPr>
        <p:spPr>
          <a:xfrm>
            <a:off x="9570720" y="5465236"/>
            <a:ext cx="2209800" cy="1028700"/>
          </a:xfrm>
          <a:prstGeom prst="rect">
            <a:avLst/>
          </a:prstGeom>
        </p:spPr>
        <p:txBody>
          <a:bodyPr anchor="ctr">
            <a:noAutofit/>
          </a:bodyPr>
          <a:lstStyle>
            <a:lvl1pPr marL="0" indent="0" algn="ctr">
              <a:buNone/>
              <a:defRPr sz="1400">
                <a:solidFill>
                  <a:schemeClr val="bg1"/>
                </a:solidFill>
              </a:defRPr>
            </a:lvl1pPr>
          </a:lstStyle>
          <a:p>
            <a:r>
              <a:rPr lang="en-GB" dirty="0"/>
              <a:t>Add partner logo here if required</a:t>
            </a:r>
          </a:p>
        </p:txBody>
      </p:sp>
      <p:pic>
        <p:nvPicPr>
          <p:cNvPr id="11" name="Picture 10">
            <a:extLst>
              <a:ext uri="{FF2B5EF4-FFF2-40B4-BE49-F238E27FC236}">
                <a16:creationId xmlns:a16="http://schemas.microsoft.com/office/drawing/2014/main" id="{78857659-1700-314E-B00F-79040D7445A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7" name="Subtitle 2">
            <a:extLst>
              <a:ext uri="{FF2B5EF4-FFF2-40B4-BE49-F238E27FC236}">
                <a16:creationId xmlns:a16="http://schemas.microsoft.com/office/drawing/2014/main" id="{A158B21E-1070-014B-B9DF-CC6AE4E330F3}"/>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
        <p:nvSpPr>
          <p:cNvPr id="8" name="Rectangle 7">
            <a:extLst>
              <a:ext uri="{FF2B5EF4-FFF2-40B4-BE49-F238E27FC236}">
                <a16:creationId xmlns:a16="http://schemas.microsoft.com/office/drawing/2014/main" id="{8CE7FB5A-28C0-E64E-9FEF-7D9F37C42C4A}"/>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cover slide options.</a:t>
            </a:r>
          </a:p>
        </p:txBody>
      </p:sp>
    </p:spTree>
    <p:extLst>
      <p:ext uri="{BB962C8B-B14F-4D97-AF65-F5344CB8AC3E}">
        <p14:creationId xmlns:p14="http://schemas.microsoft.com/office/powerpoint/2010/main" val="32926623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ver Slide – Campu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E23AA1-5E84-1542-85FA-0AD28CCBD63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6" name="Title 1">
            <a:extLst>
              <a:ext uri="{FF2B5EF4-FFF2-40B4-BE49-F238E27FC236}">
                <a16:creationId xmlns:a16="http://schemas.microsoft.com/office/drawing/2014/main" id="{B3B6D91D-08CC-8B40-9A20-FA411810223C}"/>
              </a:ext>
            </a:extLst>
          </p:cNvPr>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8" name="Subtitle 2">
            <a:extLst>
              <a:ext uri="{FF2B5EF4-FFF2-40B4-BE49-F238E27FC236}">
                <a16:creationId xmlns:a16="http://schemas.microsoft.com/office/drawing/2014/main" id="{61D62B56-9FE8-D94E-A6EA-EC6A8F16943B}"/>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Tree>
    <p:extLst>
      <p:ext uri="{BB962C8B-B14F-4D97-AF65-F5344CB8AC3E}">
        <p14:creationId xmlns:p14="http://schemas.microsoft.com/office/powerpoint/2010/main" val="1020800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ver Slide – 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6385F48C-130A-074B-BAE4-5071492DF33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2774767" cy="1030941"/>
          </a:xfrm>
          <a:prstGeom prst="rect">
            <a:avLst/>
          </a:prstGeom>
        </p:spPr>
      </p:pic>
      <p:sp>
        <p:nvSpPr>
          <p:cNvPr id="7" name="Title 1">
            <a:extLst>
              <a:ext uri="{FF2B5EF4-FFF2-40B4-BE49-F238E27FC236}">
                <a16:creationId xmlns:a16="http://schemas.microsoft.com/office/drawing/2014/main" id="{EE0A4753-72CA-6241-85A5-FA5F9E40DCA1}"/>
              </a:ext>
            </a:extLst>
          </p:cNvPr>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8" name="Subtitle 2">
            <a:extLst>
              <a:ext uri="{FF2B5EF4-FFF2-40B4-BE49-F238E27FC236}">
                <a16:creationId xmlns:a16="http://schemas.microsoft.com/office/drawing/2014/main" id="{14EC60C8-55FD-084A-BE95-B2E766446720}"/>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Tree>
    <p:extLst>
      <p:ext uri="{BB962C8B-B14F-4D97-AF65-F5344CB8AC3E}">
        <p14:creationId xmlns:p14="http://schemas.microsoft.com/office/powerpoint/2010/main" val="289513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 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6385F48C-130A-074B-BAE4-5071492DF33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2774767" cy="1030941"/>
          </a:xfrm>
          <a:prstGeom prst="rect">
            <a:avLst/>
          </a:prstGeom>
        </p:spPr>
      </p:pic>
      <p:sp>
        <p:nvSpPr>
          <p:cNvPr id="7" name="Title 1">
            <a:extLst>
              <a:ext uri="{FF2B5EF4-FFF2-40B4-BE49-F238E27FC236}">
                <a16:creationId xmlns:a16="http://schemas.microsoft.com/office/drawing/2014/main" id="{EE0A4753-72CA-6241-85A5-FA5F9E40DCA1}"/>
              </a:ext>
            </a:extLst>
          </p:cNvPr>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8" name="Subtitle 2">
            <a:extLst>
              <a:ext uri="{FF2B5EF4-FFF2-40B4-BE49-F238E27FC236}">
                <a16:creationId xmlns:a16="http://schemas.microsoft.com/office/drawing/2014/main" id="{14EC60C8-55FD-084A-BE95-B2E766446720}"/>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Tree>
    <p:extLst>
      <p:ext uri="{BB962C8B-B14F-4D97-AF65-F5344CB8AC3E}">
        <p14:creationId xmlns:p14="http://schemas.microsoft.com/office/powerpoint/2010/main" val="41498375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ver Slide – Science &amp; Technolog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BA9BED-34B5-9D4D-A988-760726B7CEE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10" name="Picture Placeholder 5">
            <a:extLst>
              <a:ext uri="{FF2B5EF4-FFF2-40B4-BE49-F238E27FC236}">
                <a16:creationId xmlns:a16="http://schemas.microsoft.com/office/drawing/2014/main" id="{DEB89620-E302-6C4B-B385-8DB40106EB6C}"/>
              </a:ext>
            </a:extLst>
          </p:cNvPr>
          <p:cNvSpPr>
            <a:spLocks noGrp="1"/>
          </p:cNvSpPr>
          <p:nvPr>
            <p:ph type="pic" sz="quarter" idx="11" hasCustomPrompt="1"/>
          </p:nvPr>
        </p:nvSpPr>
        <p:spPr>
          <a:xfrm>
            <a:off x="9570720" y="5465236"/>
            <a:ext cx="2209800" cy="1028700"/>
          </a:xfrm>
          <a:prstGeom prst="rect">
            <a:avLst/>
          </a:prstGeom>
        </p:spPr>
        <p:txBody>
          <a:bodyPr anchor="ctr">
            <a:noAutofit/>
          </a:bodyPr>
          <a:lstStyle>
            <a:lvl1pPr marL="0" indent="0" algn="ctr">
              <a:buNone/>
              <a:defRPr sz="1400">
                <a:solidFill>
                  <a:schemeClr val="bg1"/>
                </a:solidFill>
              </a:defRPr>
            </a:lvl1pPr>
          </a:lstStyle>
          <a:p>
            <a:r>
              <a:rPr lang="en-GB" dirty="0"/>
              <a:t>Add partner logo here if required</a:t>
            </a:r>
          </a:p>
        </p:txBody>
      </p:sp>
      <p:sp>
        <p:nvSpPr>
          <p:cNvPr id="8" name="Title 1">
            <a:extLst>
              <a:ext uri="{FF2B5EF4-FFF2-40B4-BE49-F238E27FC236}">
                <a16:creationId xmlns:a16="http://schemas.microsoft.com/office/drawing/2014/main" id="{EBD7A035-88C0-B640-91D8-3B73C2244888}"/>
              </a:ext>
            </a:extLst>
          </p:cNvPr>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11" name="Subtitle 2">
            <a:extLst>
              <a:ext uri="{FF2B5EF4-FFF2-40B4-BE49-F238E27FC236}">
                <a16:creationId xmlns:a16="http://schemas.microsoft.com/office/drawing/2014/main" id="{94D1AC89-727B-C049-9CD3-8F38C0F22C9E}"/>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Tree>
    <p:extLst>
      <p:ext uri="{BB962C8B-B14F-4D97-AF65-F5344CB8AC3E}">
        <p14:creationId xmlns:p14="http://schemas.microsoft.com/office/powerpoint/2010/main" val="17348225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Option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1120" y="2492895"/>
            <a:ext cx="9509760" cy="1872209"/>
          </a:xfrm>
          <a:prstGeom prst="rect">
            <a:avLst/>
          </a:prstGeom>
        </p:spPr>
        <p:txBody>
          <a:bodyPr anchor="ctr">
            <a:normAutofit/>
          </a:bodyPr>
          <a:lstStyle>
            <a:lvl1pPr algn="l">
              <a:defRPr sz="3600" b="1" baseline="0">
                <a:latin typeface="Arial" panose="020B0604020202020204" pitchFamily="34" charset="0"/>
                <a:cs typeface="Arial" panose="020B0604020202020204" pitchFamily="34" charset="0"/>
              </a:defRPr>
            </a:lvl1pPr>
          </a:lstStyle>
          <a:p>
            <a:r>
              <a:rPr lang="en-US" dirty="0"/>
              <a:t>Divider slide title – Arial Bold 36pt</a:t>
            </a:r>
            <a:endParaRPr lang="en-GB" dirty="0"/>
          </a:p>
        </p:txBody>
      </p:sp>
      <p:sp>
        <p:nvSpPr>
          <p:cNvPr id="3" name="Text Placeholder 2"/>
          <p:cNvSpPr>
            <a:spLocks noGrp="1"/>
          </p:cNvSpPr>
          <p:nvPr>
            <p:ph type="body" idx="1" hasCustomPrompt="1"/>
          </p:nvPr>
        </p:nvSpPr>
        <p:spPr>
          <a:xfrm>
            <a:off x="1341120" y="4160520"/>
            <a:ext cx="9509760" cy="936104"/>
          </a:xfrm>
          <a:prstGeom prst="rect">
            <a:avLst/>
          </a:prstGeom>
        </p:spPr>
        <p:txBody>
          <a:bodyPr>
            <a:normAutofit/>
          </a:bodyPr>
          <a:lstStyle>
            <a:lvl1pPr marL="0" indent="0" algn="l">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 Arial 28pt</a:t>
            </a:r>
          </a:p>
        </p:txBody>
      </p:sp>
      <p:pic>
        <p:nvPicPr>
          <p:cNvPr id="10" name="Picture 9" descr="A close up of a logo&#10;&#10;Description automatically generated">
            <a:extLst>
              <a:ext uri="{FF2B5EF4-FFF2-40B4-BE49-F238E27FC236}">
                <a16:creationId xmlns:a16="http://schemas.microsoft.com/office/drawing/2014/main" id="{6EDD9DE1-34C9-564D-A890-335533D45DB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63040"/>
          <a:stretch/>
        </p:blipFill>
        <p:spPr>
          <a:xfrm>
            <a:off x="1" y="0"/>
            <a:ext cx="1025524" cy="1030941"/>
          </a:xfrm>
          <a:prstGeom prst="rect">
            <a:avLst/>
          </a:prstGeom>
        </p:spPr>
      </p:pic>
      <p:sp>
        <p:nvSpPr>
          <p:cNvPr id="6" name="Rectangle 5">
            <a:extLst>
              <a:ext uri="{FF2B5EF4-FFF2-40B4-BE49-F238E27FC236}">
                <a16:creationId xmlns:a16="http://schemas.microsoft.com/office/drawing/2014/main" id="{27FB682B-CBE5-0E46-8A20-FBDCFD217D46}"/>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divider slide options.</a:t>
            </a:r>
          </a:p>
        </p:txBody>
      </p:sp>
    </p:spTree>
    <p:extLst>
      <p:ext uri="{BB962C8B-B14F-4D97-AF65-F5344CB8AC3E}">
        <p14:creationId xmlns:p14="http://schemas.microsoft.com/office/powerpoint/2010/main" val="16261936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Option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0B2171D4-B040-9448-88ED-CD59EBB794C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63040"/>
          <a:stretch/>
        </p:blipFill>
        <p:spPr>
          <a:xfrm>
            <a:off x="1" y="0"/>
            <a:ext cx="1025524" cy="1030941"/>
          </a:xfrm>
          <a:prstGeom prst="rect">
            <a:avLst/>
          </a:prstGeom>
        </p:spPr>
      </p:pic>
      <p:sp>
        <p:nvSpPr>
          <p:cNvPr id="8" name="Title 1">
            <a:extLst>
              <a:ext uri="{FF2B5EF4-FFF2-40B4-BE49-F238E27FC236}">
                <a16:creationId xmlns:a16="http://schemas.microsoft.com/office/drawing/2014/main" id="{CFA4EB9E-FE0B-FF48-B57B-3DBA656E7C4F}"/>
              </a:ext>
            </a:extLst>
          </p:cNvPr>
          <p:cNvSpPr>
            <a:spLocks noGrp="1"/>
          </p:cNvSpPr>
          <p:nvPr>
            <p:ph type="title" hasCustomPrompt="1"/>
          </p:nvPr>
        </p:nvSpPr>
        <p:spPr>
          <a:xfrm>
            <a:off x="1341120" y="2492895"/>
            <a:ext cx="9509760" cy="1872209"/>
          </a:xfrm>
          <a:prstGeom prst="rect">
            <a:avLst/>
          </a:prstGeom>
        </p:spPr>
        <p:txBody>
          <a:bodyPr anchor="ctr">
            <a:normAutofit/>
          </a:bodyPr>
          <a:lstStyle>
            <a:lvl1pPr algn="l">
              <a:defRPr sz="3600" b="1" baseline="0">
                <a:latin typeface="Arial" panose="020B0604020202020204" pitchFamily="34" charset="0"/>
                <a:cs typeface="Arial" panose="020B0604020202020204" pitchFamily="34" charset="0"/>
              </a:defRPr>
            </a:lvl1pPr>
          </a:lstStyle>
          <a:p>
            <a:r>
              <a:rPr lang="en-US" dirty="0"/>
              <a:t>Divider slide title – Arial Bold 36pt</a:t>
            </a:r>
            <a:endParaRPr lang="en-GB" dirty="0"/>
          </a:p>
        </p:txBody>
      </p:sp>
      <p:sp>
        <p:nvSpPr>
          <p:cNvPr id="9" name="Text Placeholder 2">
            <a:extLst>
              <a:ext uri="{FF2B5EF4-FFF2-40B4-BE49-F238E27FC236}">
                <a16:creationId xmlns:a16="http://schemas.microsoft.com/office/drawing/2014/main" id="{38DE1B96-986D-4446-800F-54A0D95D2FB2}"/>
              </a:ext>
            </a:extLst>
          </p:cNvPr>
          <p:cNvSpPr>
            <a:spLocks noGrp="1"/>
          </p:cNvSpPr>
          <p:nvPr>
            <p:ph type="body" idx="1" hasCustomPrompt="1"/>
          </p:nvPr>
        </p:nvSpPr>
        <p:spPr>
          <a:xfrm>
            <a:off x="1341120" y="4160520"/>
            <a:ext cx="9509760" cy="936104"/>
          </a:xfrm>
          <a:prstGeom prst="rect">
            <a:avLst/>
          </a:prstGeom>
        </p:spPr>
        <p:txBody>
          <a:bodyPr>
            <a:normAutofit/>
          </a:bodyPr>
          <a:lstStyle>
            <a:lvl1pPr marL="0" indent="0" algn="l">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 Arial 28pt</a:t>
            </a:r>
          </a:p>
        </p:txBody>
      </p:sp>
    </p:spTree>
    <p:extLst>
      <p:ext uri="{BB962C8B-B14F-4D97-AF65-F5344CB8AC3E}">
        <p14:creationId xmlns:p14="http://schemas.microsoft.com/office/powerpoint/2010/main" val="17804604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Option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E480AEE2-F97B-4D4C-BCDA-5DB28C11686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63040"/>
          <a:stretch/>
        </p:blipFill>
        <p:spPr>
          <a:xfrm>
            <a:off x="1" y="0"/>
            <a:ext cx="1025524" cy="1030941"/>
          </a:xfrm>
          <a:prstGeom prst="rect">
            <a:avLst/>
          </a:prstGeom>
        </p:spPr>
      </p:pic>
      <p:sp>
        <p:nvSpPr>
          <p:cNvPr id="7" name="Title 1">
            <a:extLst>
              <a:ext uri="{FF2B5EF4-FFF2-40B4-BE49-F238E27FC236}">
                <a16:creationId xmlns:a16="http://schemas.microsoft.com/office/drawing/2014/main" id="{3A61C9F9-E7A2-6342-870C-D685719F3517}"/>
              </a:ext>
            </a:extLst>
          </p:cNvPr>
          <p:cNvSpPr>
            <a:spLocks noGrp="1"/>
          </p:cNvSpPr>
          <p:nvPr>
            <p:ph type="title" hasCustomPrompt="1"/>
          </p:nvPr>
        </p:nvSpPr>
        <p:spPr>
          <a:xfrm>
            <a:off x="1341120" y="2492895"/>
            <a:ext cx="9509760" cy="1872209"/>
          </a:xfrm>
          <a:prstGeom prst="rect">
            <a:avLst/>
          </a:prstGeom>
        </p:spPr>
        <p:txBody>
          <a:bodyPr anchor="ctr">
            <a:normAutofit/>
          </a:bodyPr>
          <a:lstStyle>
            <a:lvl1pPr algn="l">
              <a:defRPr sz="3600" b="1" baseline="0">
                <a:latin typeface="Arial" panose="020B0604020202020204" pitchFamily="34" charset="0"/>
                <a:cs typeface="Arial" panose="020B0604020202020204" pitchFamily="34" charset="0"/>
              </a:defRPr>
            </a:lvl1pPr>
          </a:lstStyle>
          <a:p>
            <a:r>
              <a:rPr lang="en-US" dirty="0"/>
              <a:t>Divider slide title – Arial Bold 36pt</a:t>
            </a:r>
            <a:endParaRPr lang="en-GB" dirty="0"/>
          </a:p>
        </p:txBody>
      </p:sp>
      <p:sp>
        <p:nvSpPr>
          <p:cNvPr id="8" name="Text Placeholder 2">
            <a:extLst>
              <a:ext uri="{FF2B5EF4-FFF2-40B4-BE49-F238E27FC236}">
                <a16:creationId xmlns:a16="http://schemas.microsoft.com/office/drawing/2014/main" id="{928BB5A8-2728-CF4C-9063-6BE6445BAAFC}"/>
              </a:ext>
            </a:extLst>
          </p:cNvPr>
          <p:cNvSpPr>
            <a:spLocks noGrp="1"/>
          </p:cNvSpPr>
          <p:nvPr>
            <p:ph type="body" idx="1" hasCustomPrompt="1"/>
          </p:nvPr>
        </p:nvSpPr>
        <p:spPr>
          <a:xfrm>
            <a:off x="1341120" y="4160520"/>
            <a:ext cx="9509760" cy="936104"/>
          </a:xfrm>
          <a:prstGeom prst="rect">
            <a:avLst/>
          </a:prstGeom>
        </p:spPr>
        <p:txBody>
          <a:bodyPr>
            <a:normAutofit/>
          </a:bodyPr>
          <a:lstStyle>
            <a:lvl1pPr marL="0" indent="0" algn="l">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 Arial 28pt</a:t>
            </a:r>
          </a:p>
        </p:txBody>
      </p:sp>
    </p:spTree>
    <p:extLst>
      <p:ext uri="{BB962C8B-B14F-4D97-AF65-F5344CB8AC3E}">
        <p14:creationId xmlns:p14="http://schemas.microsoft.com/office/powerpoint/2010/main" val="12006815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Sub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03035A1-1804-EC4A-9FF8-AEE00A4BFC6F}"/>
              </a:ext>
            </a:extLst>
          </p:cNvPr>
          <p:cNvSpPr/>
          <p:nvPr userDrawn="1"/>
        </p:nvSpPr>
        <p:spPr>
          <a:xfrm>
            <a:off x="12635555" y="-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slide content options.</a:t>
            </a:r>
          </a:p>
        </p:txBody>
      </p:sp>
      <p:sp>
        <p:nvSpPr>
          <p:cNvPr id="3" name="Date Placeholder 2"/>
          <p:cNvSpPr>
            <a:spLocks noGrp="1"/>
          </p:cNvSpPr>
          <p:nvPr>
            <p:ph type="dt" sz="half" idx="10"/>
          </p:nvPr>
        </p:nvSpPr>
        <p:spPr>
          <a:xfrm>
            <a:off x="479376" y="6356350"/>
            <a:ext cx="1412924" cy="365125"/>
          </a:xfrm>
        </p:spPr>
        <p:txBody>
          <a:bodyPr/>
          <a:lstStyle/>
          <a:p>
            <a:fld id="{817FECA5-ECD0-49FC-89EF-93C64AC4B035}" type="datetime4">
              <a:rPr lang="en-GB" smtClean="0"/>
              <a:t>05 July 2024</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5" name="Straight Connector 14">
            <a:extLst>
              <a:ext uri="{FF2B5EF4-FFF2-40B4-BE49-F238E27FC236}">
                <a16:creationId xmlns:a16="http://schemas.microsoft.com/office/drawing/2014/main" id="{AF112655-05EA-8045-BB0D-C79CF2B277AA}"/>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21" name="Rectangle 20">
            <a:extLst>
              <a:ext uri="{FF2B5EF4-FFF2-40B4-BE49-F238E27FC236}">
                <a16:creationId xmlns:a16="http://schemas.microsoft.com/office/drawing/2014/main" id="{1B1E2C30-32D1-C047-B25A-9F37D699E14C}"/>
              </a:ext>
            </a:extLst>
          </p:cNvPr>
          <p:cNvSpPr/>
          <p:nvPr userDrawn="1"/>
        </p:nvSpPr>
        <p:spPr>
          <a:xfrm>
            <a:off x="12635555" y="2702257"/>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14" name="Rectangle 13">
            <a:extLst>
              <a:ext uri="{FF2B5EF4-FFF2-40B4-BE49-F238E27FC236}">
                <a16:creationId xmlns:a16="http://schemas.microsoft.com/office/drawing/2014/main" id="{FE19A7CD-F138-0F44-8EE9-3A0D44746374}"/>
              </a:ext>
            </a:extLst>
          </p:cNvPr>
          <p:cNvSpPr/>
          <p:nvPr userDrawn="1"/>
        </p:nvSpPr>
        <p:spPr>
          <a:xfrm>
            <a:off x="-2691741" y="4585363"/>
            <a:ext cx="2272637" cy="227263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To change the information in the footer throughout the presentation go to ‘Insert’ &gt; ‘Header and Footers’ and add in your Name an Department. </a:t>
            </a:r>
          </a:p>
        </p:txBody>
      </p:sp>
    </p:spTree>
    <p:extLst>
      <p:ext uri="{BB962C8B-B14F-4D97-AF65-F5344CB8AC3E}">
        <p14:creationId xmlns:p14="http://schemas.microsoft.com/office/powerpoint/2010/main" val="5399348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79376" y="6356350"/>
            <a:ext cx="1412924" cy="365125"/>
          </a:xfrm>
        </p:spPr>
        <p:txBody>
          <a:bodyPr/>
          <a:lstStyle/>
          <a:p>
            <a:fld id="{09D36B25-F45E-4902-A6CB-590A3429C1CD}" type="datetime4">
              <a:rPr lang="en-GB" smtClean="0"/>
              <a:t>05 July 2024</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1484533"/>
            <a:ext cx="11257699" cy="439556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2" name="Straight Connector 11">
            <a:extLst>
              <a:ext uri="{FF2B5EF4-FFF2-40B4-BE49-F238E27FC236}">
                <a16:creationId xmlns:a16="http://schemas.microsoft.com/office/drawing/2014/main" id="{2CCB6158-EF9E-D844-A85A-727AA2F53AC0}"/>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8BD330B-22A3-344E-A01F-AEEF71CCB5D3}"/>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examples as well as different elements. Copy and paste these items onto this page.</a:t>
            </a:r>
          </a:p>
        </p:txBody>
      </p:sp>
    </p:spTree>
    <p:extLst>
      <p:ext uri="{BB962C8B-B14F-4D97-AF65-F5344CB8AC3E}">
        <p14:creationId xmlns:p14="http://schemas.microsoft.com/office/powerpoint/2010/main" val="30529392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Titl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79376" y="6356350"/>
            <a:ext cx="1412924" cy="365125"/>
          </a:xfrm>
        </p:spPr>
        <p:txBody>
          <a:bodyPr/>
          <a:lstStyle/>
          <a:p>
            <a:fld id="{6C511593-FA74-4A3D-85F2-A43D2B317318}" type="datetime4">
              <a:rPr lang="en-GB" smtClean="0"/>
              <a:t>05 July 2024</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5" name="Straight Connector 14">
            <a:extLst>
              <a:ext uri="{FF2B5EF4-FFF2-40B4-BE49-F238E27FC236}">
                <a16:creationId xmlns:a16="http://schemas.microsoft.com/office/drawing/2014/main" id="{AF112655-05EA-8045-BB0D-C79CF2B277AA}"/>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9660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 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79376" y="6356350"/>
            <a:ext cx="1412924" cy="365125"/>
          </a:xfrm>
        </p:spPr>
        <p:txBody>
          <a:bodyPr/>
          <a:lstStyle/>
          <a:p>
            <a:fld id="{3D32A6FF-8187-4751-BC4A-A98DDA63BE97}" type="datetime4">
              <a:rPr lang="en-GB" smtClean="0"/>
              <a:t>05 July 2024</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14" name="Text Placeholder 18">
            <a:extLst>
              <a:ext uri="{FF2B5EF4-FFF2-40B4-BE49-F238E27FC236}">
                <a16:creationId xmlns:a16="http://schemas.microsoft.com/office/drawing/2014/main" id="{2EB8B77C-1456-2F4D-971B-A3B002EBED61}"/>
              </a:ext>
            </a:extLst>
          </p:cNvPr>
          <p:cNvSpPr>
            <a:spLocks noGrp="1"/>
          </p:cNvSpPr>
          <p:nvPr>
            <p:ph type="body" sz="quarter" idx="17" hasCustomPrompt="1"/>
          </p:nvPr>
        </p:nvSpPr>
        <p:spPr>
          <a:xfrm>
            <a:off x="6539555"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cxnSp>
        <p:nvCxnSpPr>
          <p:cNvPr id="16" name="Straight Connector 15">
            <a:extLst>
              <a:ext uri="{FF2B5EF4-FFF2-40B4-BE49-F238E27FC236}">
                <a16:creationId xmlns:a16="http://schemas.microsoft.com/office/drawing/2014/main" id="{570563EB-BCE0-1048-BAC7-4EB6DC216102}"/>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6">
            <a:extLst>
              <a:ext uri="{FF2B5EF4-FFF2-40B4-BE49-F238E27FC236}">
                <a16:creationId xmlns:a16="http://schemas.microsoft.com/office/drawing/2014/main" id="{1497BF54-DDDF-9C43-996F-4B56CDE6B03C}"/>
              </a:ext>
            </a:extLst>
          </p:cNvPr>
          <p:cNvSpPr>
            <a:spLocks noGrp="1"/>
          </p:cNvSpPr>
          <p:nvPr>
            <p:ph sz="quarter" idx="18" hasCustomPrompt="1"/>
          </p:nvPr>
        </p:nvSpPr>
        <p:spPr>
          <a:xfrm>
            <a:off x="6539555" y="2133603"/>
            <a:ext cx="519751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18" name="Slide Number Placeholder 4">
            <a:extLst>
              <a:ext uri="{FF2B5EF4-FFF2-40B4-BE49-F238E27FC236}">
                <a16:creationId xmlns:a16="http://schemas.microsoft.com/office/drawing/2014/main" id="{B5E9271B-0820-354A-93EC-EB864320114A}"/>
              </a:ext>
            </a:extLst>
          </p:cNvPr>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Tree>
    <p:extLst>
      <p:ext uri="{BB962C8B-B14F-4D97-AF65-F5344CB8AC3E}">
        <p14:creationId xmlns:p14="http://schemas.microsoft.com/office/powerpoint/2010/main" val="13525275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versed Content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B71C68-E69A-D043-938E-2E7E5584D68A}"/>
              </a:ext>
            </a:extLst>
          </p:cNvPr>
          <p:cNvSpPr/>
          <p:nvPr userDrawn="1"/>
        </p:nvSpPr>
        <p:spPr>
          <a:xfrm>
            <a:off x="0" y="1029589"/>
            <a:ext cx="12192000" cy="58284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a:xfrm>
            <a:off x="479376" y="6356350"/>
            <a:ext cx="1412924" cy="365125"/>
          </a:xfrm>
        </p:spPr>
        <p:txBody>
          <a:bodyPr/>
          <a:lstStyle>
            <a:lvl1pPr>
              <a:defRPr>
                <a:solidFill>
                  <a:schemeClr val="bg1"/>
                </a:solidFill>
              </a:defRPr>
            </a:lvl1pPr>
          </a:lstStyle>
          <a:p>
            <a:fld id="{2D380E86-8A90-4F51-A2F8-71A2FE32CD27}" type="datetime4">
              <a:rPr lang="en-GB" smtClean="0"/>
              <a:t>05 July 2024</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solidFill>
                  <a:schemeClr val="bg1"/>
                </a:solidFil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3"/>
              </a:buClr>
              <a:defRPr lang="en-GB" sz="2800" smtClean="0">
                <a:solidFill>
                  <a:schemeClr val="bg1"/>
                </a:solidFill>
                <a:effectLst/>
              </a:defRPr>
            </a:lvl1pPr>
            <a:lvl2pPr>
              <a:buClr>
                <a:schemeClr val="accent3"/>
              </a:buClr>
              <a:defRPr sz="2800">
                <a:solidFill>
                  <a:schemeClr val="bg1"/>
                </a:solidFill>
              </a:defRPr>
            </a:lvl2pPr>
            <a:lvl3pPr>
              <a:buClr>
                <a:schemeClr val="accent3"/>
              </a:buClr>
              <a:defRPr sz="2800">
                <a:solidFill>
                  <a:schemeClr val="bg1"/>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5" name="Straight Connector 14">
            <a:extLst>
              <a:ext uri="{FF2B5EF4-FFF2-40B4-BE49-F238E27FC236}">
                <a16:creationId xmlns:a16="http://schemas.microsoft.com/office/drawing/2014/main" id="{AF112655-05EA-8045-BB0D-C79CF2B277AA}"/>
              </a:ext>
            </a:extLst>
          </p:cNvPr>
          <p:cNvCxnSpPr/>
          <p:nvPr userDrawn="1"/>
        </p:nvCxnSpPr>
        <p:spPr>
          <a:xfrm flipV="1">
            <a:off x="1901952" y="6356350"/>
            <a:ext cx="0" cy="3651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dirty="0"/>
              <a:t>Subtitle</a:t>
            </a:r>
          </a:p>
        </p:txBody>
      </p:sp>
      <p:sp>
        <p:nvSpPr>
          <p:cNvPr id="21" name="Rectangle 20">
            <a:extLst>
              <a:ext uri="{FF2B5EF4-FFF2-40B4-BE49-F238E27FC236}">
                <a16:creationId xmlns:a16="http://schemas.microsoft.com/office/drawing/2014/main" id="{1B1E2C30-32D1-C047-B25A-9F37D699E14C}"/>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Tree>
    <p:extLst>
      <p:ext uri="{BB962C8B-B14F-4D97-AF65-F5344CB8AC3E}">
        <p14:creationId xmlns:p14="http://schemas.microsoft.com/office/powerpoint/2010/main" val="15441841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B71C68-E69A-D043-938E-2E7E5584D68A}"/>
              </a:ext>
            </a:extLst>
          </p:cNvPr>
          <p:cNvSpPr/>
          <p:nvPr userDrawn="1"/>
        </p:nvSpPr>
        <p:spPr>
          <a:xfrm>
            <a:off x="0" y="1029589"/>
            <a:ext cx="12192000" cy="58284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a:xfrm>
            <a:off x="479376" y="6356350"/>
            <a:ext cx="1412924" cy="365125"/>
          </a:xfrm>
        </p:spPr>
        <p:txBody>
          <a:bodyPr/>
          <a:lstStyle>
            <a:lvl1pPr>
              <a:defRPr>
                <a:solidFill>
                  <a:schemeClr val="bg1"/>
                </a:solidFill>
              </a:defRPr>
            </a:lvl1pPr>
          </a:lstStyle>
          <a:p>
            <a:fld id="{AF4D33E5-35B6-42E7-8B0D-26335D9C43E1}" type="datetime4">
              <a:rPr lang="en-GB" smtClean="0"/>
              <a:t>05 July 2024</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solidFill>
                  <a:schemeClr val="bg1"/>
                </a:solidFil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5" name="Straight Connector 14">
            <a:extLst>
              <a:ext uri="{FF2B5EF4-FFF2-40B4-BE49-F238E27FC236}">
                <a16:creationId xmlns:a16="http://schemas.microsoft.com/office/drawing/2014/main" id="{AF112655-05EA-8045-BB0D-C79CF2B277AA}"/>
              </a:ext>
            </a:extLst>
          </p:cNvPr>
          <p:cNvCxnSpPr/>
          <p:nvPr userDrawn="1"/>
        </p:nvCxnSpPr>
        <p:spPr>
          <a:xfrm flipV="1">
            <a:off x="1901952" y="6356350"/>
            <a:ext cx="0" cy="3651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6150624" cy="1944467"/>
          </a:xfrm>
          <a:prstGeom prst="rect">
            <a:avLst/>
          </a:prstGeom>
        </p:spPr>
        <p:txBody>
          <a:bodyPr>
            <a:noAutofit/>
          </a:bodyPr>
          <a:lstStyle>
            <a:lvl1pPr marL="0" indent="0">
              <a:buNone/>
              <a:defRPr sz="4000" b="0">
                <a:solidFill>
                  <a:schemeClr val="bg1"/>
                </a:solidFill>
                <a:latin typeface="Georgia" panose="02040502050405020303" pitchFamily="18" charset="0"/>
              </a:defRPr>
            </a:lvl1pPr>
            <a:lvl2pPr>
              <a:defRPr sz="1400"/>
            </a:lvl2pPr>
            <a:lvl3pPr>
              <a:defRPr sz="1400"/>
            </a:lvl3pPr>
            <a:lvl4pPr>
              <a:defRPr sz="1400"/>
            </a:lvl4pPr>
            <a:lvl5pPr>
              <a:defRPr sz="1400"/>
            </a:lvl5pPr>
          </a:lstStyle>
          <a:p>
            <a:pPr lvl="0"/>
            <a:r>
              <a:rPr lang="en-US" dirty="0"/>
              <a:t>Quote text goes here – Georgia 40pt</a:t>
            </a:r>
          </a:p>
        </p:txBody>
      </p:sp>
      <p:sp>
        <p:nvSpPr>
          <p:cNvPr id="21" name="Rectangle 20">
            <a:extLst>
              <a:ext uri="{FF2B5EF4-FFF2-40B4-BE49-F238E27FC236}">
                <a16:creationId xmlns:a16="http://schemas.microsoft.com/office/drawing/2014/main" id="{1B1E2C30-32D1-C047-B25A-9F37D699E14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Tree>
    <p:extLst>
      <p:ext uri="{BB962C8B-B14F-4D97-AF65-F5344CB8AC3E}">
        <p14:creationId xmlns:p14="http://schemas.microsoft.com/office/powerpoint/2010/main" val="1065770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 Science &amp; Technolog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BA9BED-34B5-9D4D-A988-760726B7CEE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8" name="Title 1">
            <a:extLst>
              <a:ext uri="{FF2B5EF4-FFF2-40B4-BE49-F238E27FC236}">
                <a16:creationId xmlns:a16="http://schemas.microsoft.com/office/drawing/2014/main" id="{EBD7A035-88C0-B640-91D8-3B73C2244888}"/>
              </a:ext>
            </a:extLst>
          </p:cNvPr>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11" name="Subtitle 2">
            <a:extLst>
              <a:ext uri="{FF2B5EF4-FFF2-40B4-BE49-F238E27FC236}">
                <a16:creationId xmlns:a16="http://schemas.microsoft.com/office/drawing/2014/main" id="{94D1AC89-727B-C049-9CD3-8F38C0F22C9E}"/>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
        <p:nvSpPr>
          <p:cNvPr id="7" name="Text Placeholder 3">
            <a:extLst>
              <a:ext uri="{FF2B5EF4-FFF2-40B4-BE49-F238E27FC236}">
                <a16:creationId xmlns:a16="http://schemas.microsoft.com/office/drawing/2014/main" id="{F89BE0EF-B1BD-4F49-A571-A9C3B39F741A}"/>
              </a:ext>
            </a:extLst>
          </p:cNvPr>
          <p:cNvSpPr>
            <a:spLocks noGrp="1"/>
          </p:cNvSpPr>
          <p:nvPr>
            <p:ph type="body" sz="quarter" idx="12" hasCustomPrompt="1"/>
          </p:nvPr>
        </p:nvSpPr>
        <p:spPr>
          <a:xfrm>
            <a:off x="8848725" y="4194626"/>
            <a:ext cx="3343275" cy="1535613"/>
          </a:xfrm>
          <a:prstGeom prst="rect">
            <a:avLst/>
          </a:prstGeom>
          <a:solidFill>
            <a:schemeClr val="bg1"/>
          </a:solidFill>
        </p:spPr>
        <p:txBody>
          <a:bodyPr anchor="ctr"/>
          <a:lstStyle>
            <a:lvl1pPr marL="0" indent="0" algn="ctr">
              <a:buNone/>
              <a:defRPr sz="1800">
                <a:solidFill>
                  <a:schemeClr val="accent5"/>
                </a:solidFill>
              </a:defRPr>
            </a:lvl1pPr>
          </a:lstStyle>
          <a:p>
            <a:pPr lvl="0"/>
            <a:r>
              <a:rPr lang="en-GB" dirty="0"/>
              <a:t> </a:t>
            </a:r>
            <a:endParaRPr lang="en-US" dirty="0"/>
          </a:p>
        </p:txBody>
      </p:sp>
      <p:sp>
        <p:nvSpPr>
          <p:cNvPr id="9" name="Rectangle 8">
            <a:extLst>
              <a:ext uri="{FF2B5EF4-FFF2-40B4-BE49-F238E27FC236}">
                <a16:creationId xmlns:a16="http://schemas.microsoft.com/office/drawing/2014/main" id="{91EF5119-3C31-2042-9116-20C98F254CA9}"/>
              </a:ext>
            </a:extLst>
          </p:cNvPr>
          <p:cNvSpPr/>
          <p:nvPr userDrawn="1"/>
        </p:nvSpPr>
        <p:spPr>
          <a:xfrm>
            <a:off x="12635555" y="4194626"/>
            <a:ext cx="1550894" cy="155089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Add a partner logo</a:t>
            </a:r>
            <a:br>
              <a:rPr lang="en-US" sz="1600" dirty="0">
                <a:solidFill>
                  <a:schemeClr val="tx2"/>
                </a:solidFill>
              </a:rPr>
            </a:br>
            <a:r>
              <a:rPr lang="en-US" sz="1600" dirty="0">
                <a:solidFill>
                  <a:schemeClr val="tx2"/>
                </a:solidFill>
              </a:rPr>
              <a:t>here if required</a:t>
            </a:r>
          </a:p>
        </p:txBody>
      </p:sp>
      <p:sp>
        <p:nvSpPr>
          <p:cNvPr id="12" name="Arc 11">
            <a:extLst>
              <a:ext uri="{FF2B5EF4-FFF2-40B4-BE49-F238E27FC236}">
                <a16:creationId xmlns:a16="http://schemas.microsoft.com/office/drawing/2014/main" id="{D7715FAF-431F-0947-BA32-CCCAE21D6FF6}"/>
              </a:ext>
            </a:extLst>
          </p:cNvPr>
          <p:cNvSpPr/>
          <p:nvPr userDrawn="1"/>
        </p:nvSpPr>
        <p:spPr>
          <a:xfrm>
            <a:off x="12335916" y="5239452"/>
            <a:ext cx="1012135" cy="1012135"/>
          </a:xfrm>
          <a:prstGeom prst="arc">
            <a:avLst>
              <a:gd name="adj1" fmla="val 818360"/>
              <a:gd name="adj2" fmla="val 9300445"/>
            </a:avLst>
          </a:prstGeom>
          <a:ln w="158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5947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Column Block 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79376" y="6356350"/>
            <a:ext cx="1412924" cy="365125"/>
          </a:xfrm>
        </p:spPr>
        <p:txBody>
          <a:bodyPr/>
          <a:lstStyle/>
          <a:p>
            <a:fld id="{3EE6041C-004F-492C-A48C-EBB2638CACCE}" type="datetime4">
              <a:rPr lang="en-GB" smtClean="0"/>
              <a:t>05 July 2024</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6" name="Rectangle 5">
            <a:extLst>
              <a:ext uri="{FF2B5EF4-FFF2-40B4-BE49-F238E27FC236}">
                <a16:creationId xmlns:a16="http://schemas.microsoft.com/office/drawing/2014/main" id="{5897768A-E936-2047-B272-A71830C2F46A}"/>
              </a:ext>
            </a:extLst>
          </p:cNvPr>
          <p:cNvSpPr/>
          <p:nvPr userDrawn="1"/>
        </p:nvSpPr>
        <p:spPr>
          <a:xfrm>
            <a:off x="6096000" y="1029589"/>
            <a:ext cx="6096000" cy="58284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6">
            <a:extLst>
              <a:ext uri="{FF2B5EF4-FFF2-40B4-BE49-F238E27FC236}">
                <a16:creationId xmlns:a16="http://schemas.microsoft.com/office/drawing/2014/main" id="{FE17E21C-B85B-934A-BF9C-B51FD202E06D}"/>
              </a:ext>
            </a:extLst>
          </p:cNvPr>
          <p:cNvSpPr>
            <a:spLocks noGrp="1"/>
          </p:cNvSpPr>
          <p:nvPr>
            <p:ph sz="quarter" idx="16" hasCustomPrompt="1"/>
          </p:nvPr>
        </p:nvSpPr>
        <p:spPr>
          <a:xfrm>
            <a:off x="6539555" y="2133603"/>
            <a:ext cx="5197519" cy="3746498"/>
          </a:xfrm>
          <a:prstGeom prst="rect">
            <a:avLst/>
          </a:prstGeom>
        </p:spPr>
        <p:txBody>
          <a:bodyPr/>
          <a:lstStyle>
            <a:lvl1pPr>
              <a:buClr>
                <a:schemeClr val="bg1"/>
              </a:buClr>
              <a:defRPr lang="en-GB" sz="2800" smtClean="0">
                <a:solidFill>
                  <a:schemeClr val="bg1"/>
                </a:solidFill>
                <a:effectLst/>
              </a:defRPr>
            </a:lvl1pPr>
            <a:lvl2pPr>
              <a:buClr>
                <a:schemeClr val="bg1"/>
              </a:buClr>
              <a:defRPr sz="2800">
                <a:solidFill>
                  <a:schemeClr val="bg1"/>
                </a:solidFill>
              </a:defRPr>
            </a:lvl2pPr>
            <a:lvl3pPr>
              <a:buClr>
                <a:schemeClr val="bg1"/>
              </a:buClr>
              <a:defRPr sz="2800">
                <a:solidFill>
                  <a:schemeClr val="bg1"/>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14" name="Text Placeholder 18">
            <a:extLst>
              <a:ext uri="{FF2B5EF4-FFF2-40B4-BE49-F238E27FC236}">
                <a16:creationId xmlns:a16="http://schemas.microsoft.com/office/drawing/2014/main" id="{2EB8B77C-1456-2F4D-971B-A3B002EBED61}"/>
              </a:ext>
            </a:extLst>
          </p:cNvPr>
          <p:cNvSpPr>
            <a:spLocks noGrp="1"/>
          </p:cNvSpPr>
          <p:nvPr>
            <p:ph type="body" sz="quarter" idx="17" hasCustomPrompt="1"/>
          </p:nvPr>
        </p:nvSpPr>
        <p:spPr>
          <a:xfrm>
            <a:off x="6539555" y="1484533"/>
            <a:ext cx="5197519"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cxnSp>
        <p:nvCxnSpPr>
          <p:cNvPr id="16" name="Straight Connector 15">
            <a:extLst>
              <a:ext uri="{FF2B5EF4-FFF2-40B4-BE49-F238E27FC236}">
                <a16:creationId xmlns:a16="http://schemas.microsoft.com/office/drawing/2014/main" id="{570563EB-BCE0-1048-BAC7-4EB6DC216102}"/>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259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ey Fact &amp; Figures Slide 1">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3F266F2-92D5-BD46-99F7-2C4330F10CB7}"/>
              </a:ext>
            </a:extLst>
          </p:cNvPr>
          <p:cNvGrpSpPr/>
          <p:nvPr userDrawn="1"/>
        </p:nvGrpSpPr>
        <p:grpSpPr>
          <a:xfrm>
            <a:off x="6096000" y="895258"/>
            <a:ext cx="6096000" cy="5962743"/>
            <a:chOff x="6096000" y="1275227"/>
            <a:chExt cx="5841282" cy="5713594"/>
          </a:xfrm>
        </p:grpSpPr>
        <p:sp>
          <p:nvSpPr>
            <p:cNvPr id="18" name="Rectangle 17">
              <a:extLst>
                <a:ext uri="{FF2B5EF4-FFF2-40B4-BE49-F238E27FC236}">
                  <a16:creationId xmlns:a16="http://schemas.microsoft.com/office/drawing/2014/main" id="{30AD1E05-40A9-E348-A537-A34DBEA2EC17}"/>
                </a:ext>
              </a:extLst>
            </p:cNvPr>
            <p:cNvSpPr/>
            <p:nvPr userDrawn="1"/>
          </p:nvSpPr>
          <p:spPr>
            <a:xfrm>
              <a:off x="6096000" y="4065563"/>
              <a:ext cx="2920641" cy="29232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A190A4D-50C2-714E-97D9-288ECFEA5A51}"/>
                </a:ext>
              </a:extLst>
            </p:cNvPr>
            <p:cNvSpPr/>
            <p:nvPr userDrawn="1"/>
          </p:nvSpPr>
          <p:spPr>
            <a:xfrm>
              <a:off x="9016641" y="4065563"/>
              <a:ext cx="2920641" cy="2923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539C972-3F90-C34C-AD05-339F0D5C424A}"/>
                </a:ext>
              </a:extLst>
            </p:cNvPr>
            <p:cNvSpPr/>
            <p:nvPr userDrawn="1"/>
          </p:nvSpPr>
          <p:spPr>
            <a:xfrm>
              <a:off x="6096000" y="1275227"/>
              <a:ext cx="5841282" cy="27924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Date Placeholder 2"/>
          <p:cNvSpPr>
            <a:spLocks noGrp="1"/>
          </p:cNvSpPr>
          <p:nvPr>
            <p:ph type="dt" sz="half" idx="10"/>
          </p:nvPr>
        </p:nvSpPr>
        <p:spPr>
          <a:xfrm>
            <a:off x="479376" y="6356350"/>
            <a:ext cx="1412924" cy="365125"/>
          </a:xfrm>
        </p:spPr>
        <p:txBody>
          <a:bodyPr/>
          <a:lstStyle/>
          <a:p>
            <a:fld id="{BF19DA57-E430-4318-93B0-6DA9DF97F3BF}" type="datetime4">
              <a:rPr lang="en-GB" smtClean="0"/>
              <a:t>05 July 2024</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this slide to showcase key facts and figures by editing the text in these boxes. Options with less boxes are also available in under the ’Layouts’ button.</a:t>
            </a:r>
          </a:p>
        </p:txBody>
      </p:sp>
      <p:cxnSp>
        <p:nvCxnSpPr>
          <p:cNvPr id="16" name="Straight Connector 15">
            <a:extLst>
              <a:ext uri="{FF2B5EF4-FFF2-40B4-BE49-F238E27FC236}">
                <a16:creationId xmlns:a16="http://schemas.microsoft.com/office/drawing/2014/main" id="{570563EB-BCE0-1048-BAC7-4EB6DC216102}"/>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885012C2-4993-F54F-A804-693637D33D7D}"/>
              </a:ext>
            </a:extLst>
          </p:cNvPr>
          <p:cNvSpPr>
            <a:spLocks noGrp="1"/>
          </p:cNvSpPr>
          <p:nvPr>
            <p:ph type="body" sz="quarter" idx="16" hasCustomPrompt="1"/>
          </p:nvPr>
        </p:nvSpPr>
        <p:spPr>
          <a:xfrm>
            <a:off x="6316246" y="1325014"/>
            <a:ext cx="4107914" cy="1685077"/>
          </a:xfrm>
          <a:prstGeom prst="rect">
            <a:avLst/>
          </a:prstGeom>
        </p:spPr>
        <p:txBody>
          <a:bodyPr wrap="square">
            <a:spAutoFit/>
          </a:bodyPr>
          <a:lstStyle>
            <a:lvl1pPr marL="0" indent="0">
              <a:buNone/>
              <a:defRPr sz="11500" b="1">
                <a:solidFill>
                  <a:schemeClr val="accent5"/>
                </a:solidFill>
              </a:defRPr>
            </a:lvl1pPr>
            <a:lvl2pPr>
              <a:defRPr sz="3600"/>
            </a:lvl2pPr>
            <a:lvl3pPr>
              <a:defRPr sz="3600"/>
            </a:lvl3pPr>
            <a:lvl4pPr>
              <a:defRPr sz="3600"/>
            </a:lvl4pPr>
            <a:lvl5pPr>
              <a:defRPr sz="3600"/>
            </a:lvl5pPr>
          </a:lstStyle>
          <a:p>
            <a:pPr lvl="0"/>
            <a:r>
              <a:rPr lang="en-US" dirty="0"/>
              <a:t>1 in 5</a:t>
            </a:r>
          </a:p>
        </p:txBody>
      </p:sp>
      <p:sp>
        <p:nvSpPr>
          <p:cNvPr id="22" name="Text Placeholder 14">
            <a:extLst>
              <a:ext uri="{FF2B5EF4-FFF2-40B4-BE49-F238E27FC236}">
                <a16:creationId xmlns:a16="http://schemas.microsoft.com/office/drawing/2014/main" id="{F96B15A1-3AF6-A640-A190-8E8291CF1A96}"/>
              </a:ext>
            </a:extLst>
          </p:cNvPr>
          <p:cNvSpPr>
            <a:spLocks noGrp="1"/>
          </p:cNvSpPr>
          <p:nvPr>
            <p:ph type="body" sz="quarter" idx="17" hasCustomPrompt="1"/>
          </p:nvPr>
        </p:nvSpPr>
        <p:spPr>
          <a:xfrm>
            <a:off x="6316246" y="2968285"/>
            <a:ext cx="5420828" cy="507831"/>
          </a:xfrm>
          <a:prstGeom prst="rect">
            <a:avLst/>
          </a:prstGeom>
        </p:spPr>
        <p:txBody>
          <a:bodyPr wrap="square">
            <a:spAutoFit/>
          </a:bodyPr>
          <a:lstStyle>
            <a:lvl1pPr marL="0" indent="0">
              <a:buNone/>
              <a:defRPr lang="en-GB" sz="3000" smtClean="0">
                <a:effectLst/>
              </a:defRPr>
            </a:lvl1pPr>
            <a:lvl2pPr>
              <a:defRPr sz="3600"/>
            </a:lvl2pPr>
            <a:lvl3pPr>
              <a:defRPr sz="3600"/>
            </a:lvl3pPr>
            <a:lvl4pPr>
              <a:defRPr sz="3600"/>
            </a:lvl4pPr>
            <a:lvl5pPr>
              <a:defRPr sz="3600"/>
            </a:lvl5pPr>
          </a:lstStyle>
          <a:p>
            <a:r>
              <a:rPr lang="en-GB" dirty="0">
                <a:solidFill>
                  <a:srgbClr val="011C67"/>
                </a:solidFill>
                <a:effectLst/>
                <a:latin typeface="Arial" panose="020B0604020202020204" pitchFamily="34" charset="0"/>
              </a:rPr>
              <a:t>Lorem ipsum </a:t>
            </a:r>
            <a:r>
              <a:rPr lang="en-GB" dirty="0" err="1">
                <a:solidFill>
                  <a:srgbClr val="011C67"/>
                </a:solidFill>
                <a:effectLst/>
                <a:latin typeface="Arial" panose="020B0604020202020204" pitchFamily="34" charset="0"/>
              </a:rPr>
              <a:t>dolor</a:t>
            </a:r>
            <a:r>
              <a:rPr lang="en-GB" dirty="0">
                <a:solidFill>
                  <a:srgbClr val="011C67"/>
                </a:solidFill>
                <a:effectLst/>
                <a:latin typeface="Arial" panose="020B0604020202020204" pitchFamily="34" charset="0"/>
              </a:rPr>
              <a:t> sit </a:t>
            </a:r>
            <a:r>
              <a:rPr lang="en-GB" dirty="0" err="1">
                <a:solidFill>
                  <a:srgbClr val="011C67"/>
                </a:solidFill>
                <a:effectLst/>
                <a:latin typeface="Arial" panose="020B0604020202020204" pitchFamily="34" charset="0"/>
              </a:rPr>
              <a:t>amet</a:t>
            </a:r>
            <a:endParaRPr lang="en-GB" dirty="0">
              <a:solidFill>
                <a:srgbClr val="011C67"/>
              </a:solidFill>
              <a:effectLst/>
              <a:latin typeface="Arial" panose="020B0604020202020204" pitchFamily="34" charset="0"/>
            </a:endParaRPr>
          </a:p>
        </p:txBody>
      </p:sp>
      <p:sp>
        <p:nvSpPr>
          <p:cNvPr id="23" name="Text Placeholder 14">
            <a:extLst>
              <a:ext uri="{FF2B5EF4-FFF2-40B4-BE49-F238E27FC236}">
                <a16:creationId xmlns:a16="http://schemas.microsoft.com/office/drawing/2014/main" id="{45F9D20A-60A4-B749-9837-8CF6B9AF3549}"/>
              </a:ext>
            </a:extLst>
          </p:cNvPr>
          <p:cNvSpPr>
            <a:spLocks noGrp="1"/>
          </p:cNvSpPr>
          <p:nvPr>
            <p:ph type="body" sz="quarter" idx="18" hasCustomPrompt="1"/>
          </p:nvPr>
        </p:nvSpPr>
        <p:spPr>
          <a:xfrm>
            <a:off x="6316246" y="3997876"/>
            <a:ext cx="2616739" cy="1311128"/>
          </a:xfrm>
          <a:prstGeom prst="rect">
            <a:avLst/>
          </a:prstGeom>
        </p:spPr>
        <p:txBody>
          <a:bodyPr wrap="square">
            <a:spAutoFit/>
          </a:bodyPr>
          <a:lstStyle>
            <a:lvl1pPr marL="0" indent="0">
              <a:buNone/>
              <a:defRPr sz="8800" b="1">
                <a:solidFill>
                  <a:schemeClr val="bg1"/>
                </a:solidFill>
              </a:defRPr>
            </a:lvl1pPr>
            <a:lvl2pPr>
              <a:defRPr sz="3600"/>
            </a:lvl2pPr>
            <a:lvl3pPr>
              <a:defRPr sz="3600"/>
            </a:lvl3pPr>
            <a:lvl4pPr>
              <a:defRPr sz="3600"/>
            </a:lvl4pPr>
            <a:lvl5pPr>
              <a:defRPr sz="3600"/>
            </a:lvl5pPr>
          </a:lstStyle>
          <a:p>
            <a:pPr lvl="0"/>
            <a:r>
              <a:rPr lang="en-US" dirty="0"/>
              <a:t>75%</a:t>
            </a:r>
          </a:p>
        </p:txBody>
      </p:sp>
      <p:sp>
        <p:nvSpPr>
          <p:cNvPr id="26" name="Text Placeholder 25">
            <a:extLst>
              <a:ext uri="{FF2B5EF4-FFF2-40B4-BE49-F238E27FC236}">
                <a16:creationId xmlns:a16="http://schemas.microsoft.com/office/drawing/2014/main" id="{2269F27E-1C0A-A446-B7C7-C4A5F893663E}"/>
              </a:ext>
            </a:extLst>
          </p:cNvPr>
          <p:cNvSpPr>
            <a:spLocks noGrp="1"/>
          </p:cNvSpPr>
          <p:nvPr>
            <p:ph type="body" sz="quarter" idx="19" hasCustomPrompt="1"/>
          </p:nvPr>
        </p:nvSpPr>
        <p:spPr>
          <a:xfrm>
            <a:off x="6316663" y="5308600"/>
            <a:ext cx="2616200" cy="867930"/>
          </a:xfrm>
          <a:prstGeom prst="rect">
            <a:avLst/>
          </a:prstGeom>
        </p:spPr>
        <p:txBody>
          <a:bodyPr>
            <a:spAutoFit/>
          </a:bodyPr>
          <a:lstStyle>
            <a:lvl1pPr marL="0" indent="0">
              <a:buNone/>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Lorem ipsum dolor sit </a:t>
            </a:r>
            <a:r>
              <a:rPr lang="en-US" dirty="0" err="1"/>
              <a:t>amet</a:t>
            </a:r>
            <a:endParaRPr lang="en-US" dirty="0"/>
          </a:p>
        </p:txBody>
      </p:sp>
      <p:sp>
        <p:nvSpPr>
          <p:cNvPr id="27" name="Text Placeholder 14">
            <a:extLst>
              <a:ext uri="{FF2B5EF4-FFF2-40B4-BE49-F238E27FC236}">
                <a16:creationId xmlns:a16="http://schemas.microsoft.com/office/drawing/2014/main" id="{3DF3D1FC-03B8-E04D-9DA6-CDB5C487C44C}"/>
              </a:ext>
            </a:extLst>
          </p:cNvPr>
          <p:cNvSpPr>
            <a:spLocks noGrp="1"/>
          </p:cNvSpPr>
          <p:nvPr>
            <p:ph type="body" sz="quarter" idx="20" hasCustomPrompt="1"/>
          </p:nvPr>
        </p:nvSpPr>
        <p:spPr>
          <a:xfrm>
            <a:off x="9312665" y="4521347"/>
            <a:ext cx="2616739" cy="1311128"/>
          </a:xfrm>
          <a:prstGeom prst="rect">
            <a:avLst/>
          </a:prstGeom>
        </p:spPr>
        <p:txBody>
          <a:bodyPr wrap="square">
            <a:spAutoFit/>
          </a:bodyPr>
          <a:lstStyle>
            <a:lvl1pPr marL="0" indent="0">
              <a:buNone/>
              <a:defRPr sz="8800" b="1">
                <a:solidFill>
                  <a:schemeClr val="bg1"/>
                </a:solidFill>
              </a:defRPr>
            </a:lvl1pPr>
            <a:lvl2pPr>
              <a:defRPr sz="3600"/>
            </a:lvl2pPr>
            <a:lvl3pPr>
              <a:defRPr sz="3600"/>
            </a:lvl3pPr>
            <a:lvl4pPr>
              <a:defRPr sz="3600"/>
            </a:lvl4pPr>
            <a:lvl5pPr>
              <a:defRPr sz="3600"/>
            </a:lvl5pPr>
          </a:lstStyle>
          <a:p>
            <a:pPr lvl="0"/>
            <a:r>
              <a:rPr lang="en-US" dirty="0"/>
              <a:t>£2m</a:t>
            </a:r>
          </a:p>
        </p:txBody>
      </p:sp>
      <p:sp>
        <p:nvSpPr>
          <p:cNvPr id="28" name="Text Placeholder 25">
            <a:extLst>
              <a:ext uri="{FF2B5EF4-FFF2-40B4-BE49-F238E27FC236}">
                <a16:creationId xmlns:a16="http://schemas.microsoft.com/office/drawing/2014/main" id="{F4AE2FA4-A530-1540-800A-6A0ACFD551D4}"/>
              </a:ext>
            </a:extLst>
          </p:cNvPr>
          <p:cNvSpPr>
            <a:spLocks noGrp="1"/>
          </p:cNvSpPr>
          <p:nvPr>
            <p:ph type="body" sz="quarter" idx="21" hasCustomPrompt="1"/>
          </p:nvPr>
        </p:nvSpPr>
        <p:spPr>
          <a:xfrm>
            <a:off x="9313082" y="3999041"/>
            <a:ext cx="2616200" cy="480131"/>
          </a:xfrm>
          <a:prstGeom prst="rect">
            <a:avLst/>
          </a:prstGeom>
        </p:spPr>
        <p:txBody>
          <a:bodyPr>
            <a:spAutoFit/>
          </a:bodyPr>
          <a:lstStyle>
            <a:lvl1pPr marL="0" indent="0">
              <a:buNone/>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Lorem ipsum</a:t>
            </a:r>
          </a:p>
        </p:txBody>
      </p:sp>
      <p:sp>
        <p:nvSpPr>
          <p:cNvPr id="33" name="Text Placeholder 25">
            <a:extLst>
              <a:ext uri="{FF2B5EF4-FFF2-40B4-BE49-F238E27FC236}">
                <a16:creationId xmlns:a16="http://schemas.microsoft.com/office/drawing/2014/main" id="{47168AAF-B20D-5A42-B75B-7723535923C5}"/>
              </a:ext>
            </a:extLst>
          </p:cNvPr>
          <p:cNvSpPr>
            <a:spLocks noGrp="1"/>
          </p:cNvSpPr>
          <p:nvPr>
            <p:ph type="body" sz="quarter" idx="22" hasCustomPrompt="1"/>
          </p:nvPr>
        </p:nvSpPr>
        <p:spPr>
          <a:xfrm>
            <a:off x="9313082" y="5799705"/>
            <a:ext cx="2616200" cy="480131"/>
          </a:xfrm>
          <a:prstGeom prst="rect">
            <a:avLst/>
          </a:prstGeom>
        </p:spPr>
        <p:txBody>
          <a:bodyPr>
            <a:spAutoFit/>
          </a:bodyPr>
          <a:lstStyle>
            <a:lvl1pPr marL="0" indent="0">
              <a:buNone/>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Dolor sit </a:t>
            </a:r>
            <a:r>
              <a:rPr lang="en-US" dirty="0" err="1"/>
              <a:t>amet</a:t>
            </a:r>
            <a:endParaRPr lang="en-US" dirty="0"/>
          </a:p>
        </p:txBody>
      </p:sp>
    </p:spTree>
    <p:extLst>
      <p:ext uri="{BB962C8B-B14F-4D97-AF65-F5344CB8AC3E}">
        <p14:creationId xmlns:p14="http://schemas.microsoft.com/office/powerpoint/2010/main" val="11875456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ey Fact &amp; Figures Slide 2">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3F266F2-92D5-BD46-99F7-2C4330F10CB7}"/>
              </a:ext>
            </a:extLst>
          </p:cNvPr>
          <p:cNvGrpSpPr/>
          <p:nvPr userDrawn="1"/>
        </p:nvGrpSpPr>
        <p:grpSpPr>
          <a:xfrm>
            <a:off x="6096000" y="895258"/>
            <a:ext cx="6096000" cy="5962742"/>
            <a:chOff x="6096000" y="1275227"/>
            <a:chExt cx="5841282" cy="5713593"/>
          </a:xfrm>
        </p:grpSpPr>
        <p:sp>
          <p:nvSpPr>
            <p:cNvPr id="19" name="Rectangle 18">
              <a:extLst>
                <a:ext uri="{FF2B5EF4-FFF2-40B4-BE49-F238E27FC236}">
                  <a16:creationId xmlns:a16="http://schemas.microsoft.com/office/drawing/2014/main" id="{6A190A4D-50C2-714E-97D9-288ECFEA5A51}"/>
                </a:ext>
              </a:extLst>
            </p:cNvPr>
            <p:cNvSpPr/>
            <p:nvPr userDrawn="1"/>
          </p:nvSpPr>
          <p:spPr>
            <a:xfrm>
              <a:off x="6096000" y="4065563"/>
              <a:ext cx="5841282" cy="2923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539C972-3F90-C34C-AD05-339F0D5C424A}"/>
                </a:ext>
              </a:extLst>
            </p:cNvPr>
            <p:cNvSpPr/>
            <p:nvPr userDrawn="1"/>
          </p:nvSpPr>
          <p:spPr>
            <a:xfrm>
              <a:off x="6096000" y="1275227"/>
              <a:ext cx="5841282" cy="27924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Date Placeholder 2"/>
          <p:cNvSpPr>
            <a:spLocks noGrp="1"/>
          </p:cNvSpPr>
          <p:nvPr>
            <p:ph type="dt" sz="half" idx="10"/>
          </p:nvPr>
        </p:nvSpPr>
        <p:spPr>
          <a:xfrm>
            <a:off x="479376" y="6356350"/>
            <a:ext cx="1412924" cy="365125"/>
          </a:xfrm>
        </p:spPr>
        <p:txBody>
          <a:bodyPr/>
          <a:lstStyle/>
          <a:p>
            <a:fld id="{54C9BDF7-8100-4688-9558-BE84C1283445}" type="datetime4">
              <a:rPr lang="en-GB" smtClean="0"/>
              <a:t>05 July 2024</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this slide to showcase key facts and figures by editing the text in these boxes. Options with more boxes are also available in under the ’Layouts’ button.</a:t>
            </a:r>
          </a:p>
        </p:txBody>
      </p:sp>
      <p:cxnSp>
        <p:nvCxnSpPr>
          <p:cNvPr id="16" name="Straight Connector 15">
            <a:extLst>
              <a:ext uri="{FF2B5EF4-FFF2-40B4-BE49-F238E27FC236}">
                <a16:creationId xmlns:a16="http://schemas.microsoft.com/office/drawing/2014/main" id="{570563EB-BCE0-1048-BAC7-4EB6DC216102}"/>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885012C2-4993-F54F-A804-693637D33D7D}"/>
              </a:ext>
            </a:extLst>
          </p:cNvPr>
          <p:cNvSpPr>
            <a:spLocks noGrp="1"/>
          </p:cNvSpPr>
          <p:nvPr>
            <p:ph type="body" sz="quarter" idx="16" hasCustomPrompt="1"/>
          </p:nvPr>
        </p:nvSpPr>
        <p:spPr>
          <a:xfrm>
            <a:off x="6316246" y="1325014"/>
            <a:ext cx="4107914" cy="1685077"/>
          </a:xfrm>
          <a:prstGeom prst="rect">
            <a:avLst/>
          </a:prstGeom>
        </p:spPr>
        <p:txBody>
          <a:bodyPr wrap="square">
            <a:spAutoFit/>
          </a:bodyPr>
          <a:lstStyle>
            <a:lvl1pPr marL="0" indent="0">
              <a:buNone/>
              <a:defRPr sz="11500" b="1">
                <a:solidFill>
                  <a:schemeClr val="accent5"/>
                </a:solidFill>
              </a:defRPr>
            </a:lvl1pPr>
            <a:lvl2pPr>
              <a:defRPr sz="3600"/>
            </a:lvl2pPr>
            <a:lvl3pPr>
              <a:defRPr sz="3600"/>
            </a:lvl3pPr>
            <a:lvl4pPr>
              <a:defRPr sz="3600"/>
            </a:lvl4pPr>
            <a:lvl5pPr>
              <a:defRPr sz="3600"/>
            </a:lvl5pPr>
          </a:lstStyle>
          <a:p>
            <a:pPr lvl="0"/>
            <a:r>
              <a:rPr lang="en-US" dirty="0"/>
              <a:t>1 in 5</a:t>
            </a:r>
          </a:p>
        </p:txBody>
      </p:sp>
      <p:sp>
        <p:nvSpPr>
          <p:cNvPr id="22" name="Text Placeholder 14">
            <a:extLst>
              <a:ext uri="{FF2B5EF4-FFF2-40B4-BE49-F238E27FC236}">
                <a16:creationId xmlns:a16="http://schemas.microsoft.com/office/drawing/2014/main" id="{F96B15A1-3AF6-A640-A190-8E8291CF1A96}"/>
              </a:ext>
            </a:extLst>
          </p:cNvPr>
          <p:cNvSpPr>
            <a:spLocks noGrp="1"/>
          </p:cNvSpPr>
          <p:nvPr>
            <p:ph type="body" sz="quarter" idx="17" hasCustomPrompt="1"/>
          </p:nvPr>
        </p:nvSpPr>
        <p:spPr>
          <a:xfrm>
            <a:off x="6316246" y="2968285"/>
            <a:ext cx="5420828" cy="507831"/>
          </a:xfrm>
          <a:prstGeom prst="rect">
            <a:avLst/>
          </a:prstGeom>
        </p:spPr>
        <p:txBody>
          <a:bodyPr wrap="square">
            <a:spAutoFit/>
          </a:bodyPr>
          <a:lstStyle>
            <a:lvl1pPr marL="0" indent="0">
              <a:buNone/>
              <a:defRPr lang="en-GB" sz="3000" smtClean="0">
                <a:effectLst/>
              </a:defRPr>
            </a:lvl1pPr>
            <a:lvl2pPr>
              <a:defRPr sz="3600"/>
            </a:lvl2pPr>
            <a:lvl3pPr>
              <a:defRPr sz="3600"/>
            </a:lvl3pPr>
            <a:lvl4pPr>
              <a:defRPr sz="3600"/>
            </a:lvl4pPr>
            <a:lvl5pPr>
              <a:defRPr sz="3600"/>
            </a:lvl5pPr>
          </a:lstStyle>
          <a:p>
            <a:r>
              <a:rPr lang="en-GB" dirty="0">
                <a:solidFill>
                  <a:srgbClr val="011C67"/>
                </a:solidFill>
                <a:effectLst/>
                <a:latin typeface="Arial" panose="020B0604020202020204" pitchFamily="34" charset="0"/>
              </a:rPr>
              <a:t>Lorem ipsum </a:t>
            </a:r>
            <a:r>
              <a:rPr lang="en-GB" dirty="0" err="1">
                <a:solidFill>
                  <a:srgbClr val="011C67"/>
                </a:solidFill>
                <a:effectLst/>
                <a:latin typeface="Arial" panose="020B0604020202020204" pitchFamily="34" charset="0"/>
              </a:rPr>
              <a:t>dolor</a:t>
            </a:r>
            <a:r>
              <a:rPr lang="en-GB" dirty="0">
                <a:solidFill>
                  <a:srgbClr val="011C67"/>
                </a:solidFill>
                <a:effectLst/>
                <a:latin typeface="Arial" panose="020B0604020202020204" pitchFamily="34" charset="0"/>
              </a:rPr>
              <a:t> sit </a:t>
            </a:r>
            <a:r>
              <a:rPr lang="en-GB" dirty="0" err="1">
                <a:solidFill>
                  <a:srgbClr val="011C67"/>
                </a:solidFill>
                <a:effectLst/>
                <a:latin typeface="Arial" panose="020B0604020202020204" pitchFamily="34" charset="0"/>
              </a:rPr>
              <a:t>amet</a:t>
            </a:r>
            <a:endParaRPr lang="en-GB" dirty="0">
              <a:solidFill>
                <a:srgbClr val="011C67"/>
              </a:solidFill>
              <a:effectLst/>
              <a:latin typeface="Arial" panose="020B0604020202020204" pitchFamily="34" charset="0"/>
            </a:endParaRPr>
          </a:p>
        </p:txBody>
      </p:sp>
      <p:sp>
        <p:nvSpPr>
          <p:cNvPr id="27" name="Text Placeholder 14">
            <a:extLst>
              <a:ext uri="{FF2B5EF4-FFF2-40B4-BE49-F238E27FC236}">
                <a16:creationId xmlns:a16="http://schemas.microsoft.com/office/drawing/2014/main" id="{3DF3D1FC-03B8-E04D-9DA6-CDB5C487C44C}"/>
              </a:ext>
            </a:extLst>
          </p:cNvPr>
          <p:cNvSpPr>
            <a:spLocks noGrp="1"/>
          </p:cNvSpPr>
          <p:nvPr>
            <p:ph type="body" sz="quarter" idx="20" hasCustomPrompt="1"/>
          </p:nvPr>
        </p:nvSpPr>
        <p:spPr>
          <a:xfrm>
            <a:off x="6316246" y="4337926"/>
            <a:ext cx="3210526" cy="1685077"/>
          </a:xfrm>
          <a:prstGeom prst="rect">
            <a:avLst/>
          </a:prstGeom>
        </p:spPr>
        <p:txBody>
          <a:bodyPr wrap="square">
            <a:spAutoFit/>
          </a:bodyPr>
          <a:lstStyle>
            <a:lvl1pPr marL="0" indent="0">
              <a:buNone/>
              <a:defRPr sz="11500" b="1">
                <a:solidFill>
                  <a:schemeClr val="bg1"/>
                </a:solidFill>
              </a:defRPr>
            </a:lvl1pPr>
            <a:lvl2pPr>
              <a:defRPr sz="3600"/>
            </a:lvl2pPr>
            <a:lvl3pPr>
              <a:defRPr sz="3600"/>
            </a:lvl3pPr>
            <a:lvl4pPr>
              <a:defRPr sz="3600"/>
            </a:lvl4pPr>
            <a:lvl5pPr>
              <a:defRPr sz="3600"/>
            </a:lvl5pPr>
          </a:lstStyle>
          <a:p>
            <a:pPr lvl="0"/>
            <a:r>
              <a:rPr lang="en-US" dirty="0"/>
              <a:t>£2m</a:t>
            </a:r>
          </a:p>
        </p:txBody>
      </p:sp>
      <p:sp>
        <p:nvSpPr>
          <p:cNvPr id="28" name="Text Placeholder 25">
            <a:extLst>
              <a:ext uri="{FF2B5EF4-FFF2-40B4-BE49-F238E27FC236}">
                <a16:creationId xmlns:a16="http://schemas.microsoft.com/office/drawing/2014/main" id="{F4AE2FA4-A530-1540-800A-6A0ACFD551D4}"/>
              </a:ext>
            </a:extLst>
          </p:cNvPr>
          <p:cNvSpPr>
            <a:spLocks noGrp="1"/>
          </p:cNvSpPr>
          <p:nvPr>
            <p:ph type="body" sz="quarter" idx="21" hasCustomPrompt="1"/>
          </p:nvPr>
        </p:nvSpPr>
        <p:spPr>
          <a:xfrm>
            <a:off x="9526771" y="4633351"/>
            <a:ext cx="2242659" cy="1255728"/>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lang="en-US" dirty="0"/>
              <a:t>Lorem ipsum dolor sit </a:t>
            </a:r>
            <a:r>
              <a:rPr lang="en-US" dirty="0" err="1"/>
              <a:t>amet</a:t>
            </a:r>
            <a:endParaRPr lang="en-US" dirty="0"/>
          </a:p>
        </p:txBody>
      </p:sp>
    </p:spTree>
    <p:extLst>
      <p:ext uri="{BB962C8B-B14F-4D97-AF65-F5344CB8AC3E}">
        <p14:creationId xmlns:p14="http://schemas.microsoft.com/office/powerpoint/2010/main" val="11973175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mp; Text Grid Slide">
    <p:spTree>
      <p:nvGrpSpPr>
        <p:cNvPr id="1" name=""/>
        <p:cNvGrpSpPr/>
        <p:nvPr/>
      </p:nvGrpSpPr>
      <p:grpSpPr>
        <a:xfrm>
          <a:off x="0" y="0"/>
          <a:ext cx="0" cy="0"/>
          <a:chOff x="0" y="0"/>
          <a:chExt cx="0" cy="0"/>
        </a:xfrm>
      </p:grpSpPr>
      <p:sp>
        <p:nvSpPr>
          <p:cNvPr id="43" name="Picture Placeholder 16">
            <a:extLst>
              <a:ext uri="{FF2B5EF4-FFF2-40B4-BE49-F238E27FC236}">
                <a16:creationId xmlns:a16="http://schemas.microsoft.com/office/drawing/2014/main" id="{0963E11F-32F1-6544-8FF4-C1EF6F642B91}"/>
              </a:ext>
            </a:extLst>
          </p:cNvPr>
          <p:cNvSpPr>
            <a:spLocks noGrp="1"/>
          </p:cNvSpPr>
          <p:nvPr>
            <p:ph type="pic" sz="quarter" idx="15"/>
          </p:nvPr>
        </p:nvSpPr>
        <p:spPr>
          <a:xfrm>
            <a:off x="9753600" y="1018730"/>
            <a:ext cx="2438400" cy="24384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44" name="Picture Placeholder 16">
            <a:extLst>
              <a:ext uri="{FF2B5EF4-FFF2-40B4-BE49-F238E27FC236}">
                <a16:creationId xmlns:a16="http://schemas.microsoft.com/office/drawing/2014/main" id="{FF92A6B8-47C8-B244-9D3E-90F39EE69398}"/>
              </a:ext>
            </a:extLst>
          </p:cNvPr>
          <p:cNvSpPr>
            <a:spLocks noGrp="1"/>
          </p:cNvSpPr>
          <p:nvPr>
            <p:ph type="pic" sz="quarter" idx="16"/>
          </p:nvPr>
        </p:nvSpPr>
        <p:spPr>
          <a:xfrm>
            <a:off x="7315200" y="3450545"/>
            <a:ext cx="2438400" cy="243840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42" name="Picture Placeholder 16">
            <a:extLst>
              <a:ext uri="{FF2B5EF4-FFF2-40B4-BE49-F238E27FC236}">
                <a16:creationId xmlns:a16="http://schemas.microsoft.com/office/drawing/2014/main" id="{98C0DB2D-35D1-F142-B809-1833736CA623}"/>
              </a:ext>
            </a:extLst>
          </p:cNvPr>
          <p:cNvSpPr>
            <a:spLocks noGrp="1"/>
          </p:cNvSpPr>
          <p:nvPr>
            <p:ph type="pic" sz="quarter" idx="14"/>
          </p:nvPr>
        </p:nvSpPr>
        <p:spPr>
          <a:xfrm>
            <a:off x="4876800" y="1018730"/>
            <a:ext cx="2438400" cy="243840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45" name="Picture Placeholder 16">
            <a:extLst>
              <a:ext uri="{FF2B5EF4-FFF2-40B4-BE49-F238E27FC236}">
                <a16:creationId xmlns:a16="http://schemas.microsoft.com/office/drawing/2014/main" id="{5BBCD3E3-1554-B049-8AAF-DF0C933C46FA}"/>
              </a:ext>
            </a:extLst>
          </p:cNvPr>
          <p:cNvSpPr>
            <a:spLocks noGrp="1"/>
          </p:cNvSpPr>
          <p:nvPr>
            <p:ph type="pic" sz="quarter" idx="17"/>
          </p:nvPr>
        </p:nvSpPr>
        <p:spPr>
          <a:xfrm>
            <a:off x="2438400" y="3450545"/>
            <a:ext cx="2438400" cy="2438400"/>
          </a:xfrm>
          <a:prstGeom prst="rect">
            <a:avLst/>
          </a:prstGeom>
          <a:blipFill>
            <a:blip r:embed="rId5"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17" name="Picture Placeholder 16">
            <a:extLst>
              <a:ext uri="{FF2B5EF4-FFF2-40B4-BE49-F238E27FC236}">
                <a16:creationId xmlns:a16="http://schemas.microsoft.com/office/drawing/2014/main" id="{CE0FFA53-4B53-0345-BD1D-3380331FADAF}"/>
              </a:ext>
            </a:extLst>
          </p:cNvPr>
          <p:cNvSpPr>
            <a:spLocks noGrp="1"/>
          </p:cNvSpPr>
          <p:nvPr>
            <p:ph type="pic" sz="quarter" idx="13"/>
          </p:nvPr>
        </p:nvSpPr>
        <p:spPr>
          <a:xfrm>
            <a:off x="0" y="1018730"/>
            <a:ext cx="2438400" cy="243840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53" name="Text Placeholder 47">
            <a:extLst>
              <a:ext uri="{FF2B5EF4-FFF2-40B4-BE49-F238E27FC236}">
                <a16:creationId xmlns:a16="http://schemas.microsoft.com/office/drawing/2014/main" id="{1D5925E4-B891-944B-91DC-A261A1D5FDE6}"/>
              </a:ext>
            </a:extLst>
          </p:cNvPr>
          <p:cNvSpPr>
            <a:spLocks noGrp="1"/>
          </p:cNvSpPr>
          <p:nvPr>
            <p:ph type="body" sz="quarter" idx="22"/>
          </p:nvPr>
        </p:nvSpPr>
        <p:spPr>
          <a:xfrm>
            <a:off x="9753600" y="3450545"/>
            <a:ext cx="2438400" cy="2438400"/>
          </a:xfrm>
          <a:prstGeom prst="rect">
            <a:avLst/>
          </a:prstGeom>
          <a:solidFill>
            <a:schemeClr val="accent1"/>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3" name="Date Placeholder 2"/>
          <p:cNvSpPr>
            <a:spLocks noGrp="1"/>
          </p:cNvSpPr>
          <p:nvPr>
            <p:ph type="dt" sz="half" idx="10"/>
          </p:nvPr>
        </p:nvSpPr>
        <p:spPr>
          <a:xfrm>
            <a:off x="479376" y="6356350"/>
            <a:ext cx="1412924" cy="365125"/>
          </a:xfrm>
        </p:spPr>
        <p:txBody>
          <a:bodyPr/>
          <a:lstStyle/>
          <a:p>
            <a:fld id="{EB13DC77-CB05-4A0A-8AF5-BB4493738025}" type="datetime4">
              <a:rPr lang="en-GB" smtClean="0"/>
              <a:t>05 July 2024</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5" name="Straight Connector 14">
            <a:extLst>
              <a:ext uri="{FF2B5EF4-FFF2-40B4-BE49-F238E27FC236}">
                <a16:creationId xmlns:a16="http://schemas.microsoft.com/office/drawing/2014/main" id="{AF112655-05EA-8045-BB0D-C79CF2B277AA}"/>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8" name="Text Placeholder 47">
            <a:extLst>
              <a:ext uri="{FF2B5EF4-FFF2-40B4-BE49-F238E27FC236}">
                <a16:creationId xmlns:a16="http://schemas.microsoft.com/office/drawing/2014/main" id="{BBB06489-33E6-1442-BC2F-397F1EC4EAB5}"/>
              </a:ext>
            </a:extLst>
          </p:cNvPr>
          <p:cNvSpPr>
            <a:spLocks noGrp="1"/>
          </p:cNvSpPr>
          <p:nvPr>
            <p:ph type="body" sz="quarter" idx="18"/>
          </p:nvPr>
        </p:nvSpPr>
        <p:spPr>
          <a:xfrm>
            <a:off x="0" y="3450545"/>
            <a:ext cx="2438400" cy="2438400"/>
          </a:xfrm>
          <a:prstGeom prst="rect">
            <a:avLst/>
          </a:prstGeom>
          <a:solidFill>
            <a:schemeClr val="accent5"/>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0" name="Text Placeholder 47">
            <a:extLst>
              <a:ext uri="{FF2B5EF4-FFF2-40B4-BE49-F238E27FC236}">
                <a16:creationId xmlns:a16="http://schemas.microsoft.com/office/drawing/2014/main" id="{7C62DAF7-D2F9-5D47-AB79-7712B92267C1}"/>
              </a:ext>
            </a:extLst>
          </p:cNvPr>
          <p:cNvSpPr>
            <a:spLocks noGrp="1"/>
          </p:cNvSpPr>
          <p:nvPr>
            <p:ph type="body" sz="quarter" idx="19"/>
          </p:nvPr>
        </p:nvSpPr>
        <p:spPr>
          <a:xfrm>
            <a:off x="2438400" y="1018730"/>
            <a:ext cx="2438400" cy="2438400"/>
          </a:xfrm>
          <a:prstGeom prst="rect">
            <a:avLst/>
          </a:prstGeom>
          <a:solidFill>
            <a:schemeClr val="accent4"/>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1" name="Text Placeholder 47">
            <a:extLst>
              <a:ext uri="{FF2B5EF4-FFF2-40B4-BE49-F238E27FC236}">
                <a16:creationId xmlns:a16="http://schemas.microsoft.com/office/drawing/2014/main" id="{887255BA-4BF0-E844-8BE7-3D125B568E2A}"/>
              </a:ext>
            </a:extLst>
          </p:cNvPr>
          <p:cNvSpPr>
            <a:spLocks noGrp="1"/>
          </p:cNvSpPr>
          <p:nvPr>
            <p:ph type="body" sz="quarter" idx="20"/>
          </p:nvPr>
        </p:nvSpPr>
        <p:spPr>
          <a:xfrm>
            <a:off x="4876800" y="3450545"/>
            <a:ext cx="2438400" cy="2438400"/>
          </a:xfrm>
          <a:prstGeom prst="rect">
            <a:avLst/>
          </a:prstGeom>
          <a:solidFill>
            <a:schemeClr val="accent3"/>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2" name="Text Placeholder 47">
            <a:extLst>
              <a:ext uri="{FF2B5EF4-FFF2-40B4-BE49-F238E27FC236}">
                <a16:creationId xmlns:a16="http://schemas.microsoft.com/office/drawing/2014/main" id="{FAC8937D-B337-F944-8F1C-14A4768CD593}"/>
              </a:ext>
            </a:extLst>
          </p:cNvPr>
          <p:cNvSpPr>
            <a:spLocks noGrp="1"/>
          </p:cNvSpPr>
          <p:nvPr>
            <p:ph type="body" sz="quarter" idx="21"/>
          </p:nvPr>
        </p:nvSpPr>
        <p:spPr>
          <a:xfrm>
            <a:off x="7315200" y="1018730"/>
            <a:ext cx="2438400" cy="2438400"/>
          </a:xfrm>
          <a:prstGeom prst="rect">
            <a:avLst/>
          </a:prstGeom>
          <a:solidFill>
            <a:schemeClr val="accent2"/>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Tree>
    <p:extLst>
      <p:ext uri="{BB962C8B-B14F-4D97-AF65-F5344CB8AC3E}">
        <p14:creationId xmlns:p14="http://schemas.microsoft.com/office/powerpoint/2010/main" val="15518650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amp; Image Slide">
    <p:spTree>
      <p:nvGrpSpPr>
        <p:cNvPr id="1" name=""/>
        <p:cNvGrpSpPr/>
        <p:nvPr/>
      </p:nvGrpSpPr>
      <p:grpSpPr>
        <a:xfrm>
          <a:off x="0" y="0"/>
          <a:ext cx="0" cy="0"/>
          <a:chOff x="0" y="0"/>
          <a:chExt cx="0" cy="0"/>
        </a:xfrm>
      </p:grpSpPr>
      <p:pic>
        <p:nvPicPr>
          <p:cNvPr id="17" name="Picture 16" descr="A group of people standing in front of a building&#10;&#10;Description automatically generated">
            <a:extLst>
              <a:ext uri="{FF2B5EF4-FFF2-40B4-BE49-F238E27FC236}">
                <a16:creationId xmlns:a16="http://schemas.microsoft.com/office/drawing/2014/main" id="{AD3390C2-6273-9244-A9F3-90837D6D6F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05653" y="924978"/>
            <a:ext cx="6086347" cy="5933022"/>
          </a:xfrm>
          <a:prstGeom prst="rect">
            <a:avLst/>
          </a:prstGeom>
        </p:spPr>
      </p:pic>
      <p:sp>
        <p:nvSpPr>
          <p:cNvPr id="19" name="Picture Placeholder 18">
            <a:extLst>
              <a:ext uri="{FF2B5EF4-FFF2-40B4-BE49-F238E27FC236}">
                <a16:creationId xmlns:a16="http://schemas.microsoft.com/office/drawing/2014/main" id="{E0CE78B1-0A9D-D049-8709-9CE32BD9D2A6}"/>
              </a:ext>
            </a:extLst>
          </p:cNvPr>
          <p:cNvSpPr>
            <a:spLocks noGrp="1"/>
          </p:cNvSpPr>
          <p:nvPr>
            <p:ph type="pic" sz="quarter" idx="16"/>
          </p:nvPr>
        </p:nvSpPr>
        <p:spPr>
          <a:xfrm>
            <a:off x="6096000" y="1029589"/>
            <a:ext cx="6096000" cy="5827712"/>
          </a:xfrm>
          <a:prstGeom prst="rect">
            <a:avLst/>
          </a:prstGeom>
        </p:spPr>
        <p:txBody>
          <a:bodyPr anchor="ctr">
            <a:normAutofit/>
          </a:bodyPr>
          <a:lstStyle>
            <a:lvl1pPr marL="0" indent="0" algn="ctr">
              <a:buNone/>
              <a:defRPr sz="2800">
                <a:solidFill>
                  <a:schemeClr val="bg1"/>
                </a:solidFill>
              </a:defRPr>
            </a:lvl1pPr>
          </a:lstStyle>
          <a:p>
            <a:endParaRPr lang="en-US" dirty="0"/>
          </a:p>
        </p:txBody>
      </p:sp>
      <p:sp>
        <p:nvSpPr>
          <p:cNvPr id="23" name="Text Placeholder 12">
            <a:extLst>
              <a:ext uri="{FF2B5EF4-FFF2-40B4-BE49-F238E27FC236}">
                <a16:creationId xmlns:a16="http://schemas.microsoft.com/office/drawing/2014/main" id="{E3763FFE-87B6-D04C-8D15-AC31B471D13B}"/>
              </a:ext>
            </a:extLst>
          </p:cNvPr>
          <p:cNvSpPr>
            <a:spLocks noGrp="1"/>
          </p:cNvSpPr>
          <p:nvPr>
            <p:ph type="body" sz="quarter" idx="17" hasCustomPrompt="1"/>
          </p:nvPr>
        </p:nvSpPr>
        <p:spPr>
          <a:xfrm>
            <a:off x="6115178" y="4895151"/>
            <a:ext cx="6076822"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dirty="0"/>
              <a:t> </a:t>
            </a:r>
          </a:p>
        </p:txBody>
      </p:sp>
      <p:sp>
        <p:nvSpPr>
          <p:cNvPr id="3" name="Date Placeholder 2"/>
          <p:cNvSpPr>
            <a:spLocks noGrp="1"/>
          </p:cNvSpPr>
          <p:nvPr>
            <p:ph type="dt" sz="half" idx="10"/>
          </p:nvPr>
        </p:nvSpPr>
        <p:spPr>
          <a:xfrm>
            <a:off x="479376" y="6356350"/>
            <a:ext cx="1412924" cy="365125"/>
          </a:xfrm>
        </p:spPr>
        <p:txBody>
          <a:bodyPr/>
          <a:lstStyle/>
          <a:p>
            <a:fld id="{AF5CC45F-8CAB-4B32-9706-78FF3017F723}" type="datetime4">
              <a:rPr lang="en-GB" smtClean="0"/>
              <a:t>05 July 2024</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21" name="Rectangle 20">
            <a:extLst>
              <a:ext uri="{FF2B5EF4-FFF2-40B4-BE49-F238E27FC236}">
                <a16:creationId xmlns:a16="http://schemas.microsoft.com/office/drawing/2014/main" id="{71990D2C-E643-0846-B649-81EC000B6937}"/>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Drag and drop an image onto this slide or click the picture icon to select an image. You can find our </a:t>
            </a:r>
            <a:r>
              <a:rPr lang="en-US" sz="1600" dirty="0" err="1">
                <a:solidFill>
                  <a:schemeClr val="tx2"/>
                </a:solidFill>
              </a:rPr>
              <a:t>imagebank</a:t>
            </a:r>
            <a:r>
              <a:rPr lang="en-US" sz="1600" dirty="0">
                <a:solidFill>
                  <a:schemeClr val="tx2"/>
                </a:solidFill>
              </a:rPr>
              <a:t> here:</a:t>
            </a:r>
          </a:p>
          <a:p>
            <a:pPr algn="l"/>
            <a:r>
              <a:rPr lang="en-US" sz="1600" dirty="0" err="1">
                <a:solidFill>
                  <a:schemeClr val="tx2"/>
                </a:solidFill>
                <a:hlinkClick r:id="rId4"/>
              </a:rPr>
              <a:t>www.nottingham.ac.uk</a:t>
            </a:r>
            <a:r>
              <a:rPr lang="en-US" sz="1600" dirty="0">
                <a:solidFill>
                  <a:schemeClr val="tx2"/>
                </a:solidFill>
                <a:hlinkClick r:id="rId4"/>
              </a:rPr>
              <a:t>/</a:t>
            </a:r>
            <a:r>
              <a:rPr lang="en-US" sz="1600" dirty="0" err="1">
                <a:solidFill>
                  <a:schemeClr val="tx2"/>
                </a:solidFill>
                <a:hlinkClick r:id="rId4"/>
              </a:rPr>
              <a:t>imagebank</a:t>
            </a:r>
            <a:r>
              <a:rPr lang="en-US" sz="1600" dirty="0">
                <a:solidFill>
                  <a:schemeClr val="tx2"/>
                </a:solidFill>
                <a:hlinkClick r:id="rId4"/>
              </a:rPr>
              <a:t> </a:t>
            </a:r>
            <a:endParaRPr lang="en-US" sz="1600" dirty="0">
              <a:solidFill>
                <a:schemeClr val="tx2"/>
              </a:solidFill>
            </a:endParaRPr>
          </a:p>
        </p:txBody>
      </p:sp>
      <p:cxnSp>
        <p:nvCxnSpPr>
          <p:cNvPr id="22" name="Straight Connector 21">
            <a:extLst>
              <a:ext uri="{FF2B5EF4-FFF2-40B4-BE49-F238E27FC236}">
                <a16:creationId xmlns:a16="http://schemas.microsoft.com/office/drawing/2014/main" id="{5FB4AFD6-E50E-EE46-9133-E4B37BC8580F}"/>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9902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ull Page Image Slide">
    <p:spTree>
      <p:nvGrpSpPr>
        <p:cNvPr id="1" name=""/>
        <p:cNvGrpSpPr/>
        <p:nvPr/>
      </p:nvGrpSpPr>
      <p:grpSpPr>
        <a:xfrm>
          <a:off x="0" y="0"/>
          <a:ext cx="0" cy="0"/>
          <a:chOff x="0" y="0"/>
          <a:chExt cx="0" cy="0"/>
        </a:xfrm>
      </p:grpSpPr>
      <p:pic>
        <p:nvPicPr>
          <p:cNvPr id="11" name="Picture 10" descr="A group of people posing for the camera&#10;&#10;Description automatically generated">
            <a:extLst>
              <a:ext uri="{FF2B5EF4-FFF2-40B4-BE49-F238E27FC236}">
                <a16:creationId xmlns:a16="http://schemas.microsoft.com/office/drawing/2014/main" id="{18CD7C8D-4EBF-E54E-8157-B82F50C780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2539"/>
          </a:xfrm>
          <a:prstGeom prst="rect">
            <a:avLst/>
          </a:prstGeom>
        </p:spPr>
      </p:pic>
      <p:sp>
        <p:nvSpPr>
          <p:cNvPr id="19" name="Picture Placeholder 18">
            <a:extLst>
              <a:ext uri="{FF2B5EF4-FFF2-40B4-BE49-F238E27FC236}">
                <a16:creationId xmlns:a16="http://schemas.microsoft.com/office/drawing/2014/main" id="{E0CE78B1-0A9D-D049-8709-9CE32BD9D2A6}"/>
              </a:ext>
            </a:extLst>
          </p:cNvPr>
          <p:cNvSpPr>
            <a:spLocks noGrp="1"/>
          </p:cNvSpPr>
          <p:nvPr>
            <p:ph type="pic" sz="quarter" idx="16"/>
          </p:nvPr>
        </p:nvSpPr>
        <p:spPr>
          <a:xfrm>
            <a:off x="0" y="1030288"/>
            <a:ext cx="12192000" cy="5827712"/>
          </a:xfrm>
          <a:prstGeom prst="rect">
            <a:avLst/>
          </a:prstGeom>
        </p:spPr>
        <p:txBody>
          <a:bodyPr anchor="ctr">
            <a:normAutofit/>
          </a:bodyPr>
          <a:lstStyle>
            <a:lvl1pPr marL="0" indent="0" algn="ctr">
              <a:buNone/>
              <a:defRPr sz="2800">
                <a:solidFill>
                  <a:schemeClr val="bg1"/>
                </a:solidFill>
              </a:defRPr>
            </a:lvl1pPr>
          </a:lstStyle>
          <a:p>
            <a:endParaRPr lang="en-US" dirty="0"/>
          </a:p>
        </p:txBody>
      </p:sp>
      <p:sp>
        <p:nvSpPr>
          <p:cNvPr id="13" name="Text Placeholder 12">
            <a:extLst>
              <a:ext uri="{FF2B5EF4-FFF2-40B4-BE49-F238E27FC236}">
                <a16:creationId xmlns:a16="http://schemas.microsoft.com/office/drawing/2014/main" id="{B347CCA2-0399-254E-ACFE-E5730EC8E4FA}"/>
              </a:ext>
            </a:extLst>
          </p:cNvPr>
          <p:cNvSpPr>
            <a:spLocks noGrp="1"/>
          </p:cNvSpPr>
          <p:nvPr>
            <p:ph type="body" sz="quarter" idx="17" hasCustomPrompt="1"/>
          </p:nvPr>
        </p:nvSpPr>
        <p:spPr>
          <a:xfrm>
            <a:off x="0" y="4895850"/>
            <a:ext cx="12192000"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dirty="0"/>
              <a:t> </a:t>
            </a:r>
          </a:p>
        </p:txBody>
      </p:sp>
      <p:sp>
        <p:nvSpPr>
          <p:cNvPr id="3" name="Date Placeholder 2"/>
          <p:cNvSpPr>
            <a:spLocks noGrp="1"/>
          </p:cNvSpPr>
          <p:nvPr>
            <p:ph type="dt" sz="half" idx="10"/>
          </p:nvPr>
        </p:nvSpPr>
        <p:spPr>
          <a:xfrm>
            <a:off x="479376" y="6356350"/>
            <a:ext cx="1412924" cy="365125"/>
          </a:xfrm>
        </p:spPr>
        <p:txBody>
          <a:bodyPr/>
          <a:lstStyle>
            <a:lvl1pPr>
              <a:defRPr>
                <a:solidFill>
                  <a:schemeClr val="bg1"/>
                </a:solidFill>
              </a:defRPr>
            </a:lvl1pPr>
          </a:lstStyle>
          <a:p>
            <a:fld id="{21A6F776-C73E-4606-9638-C6B330ABE7A4}" type="datetime4">
              <a:rPr lang="en-GB" smtClean="0"/>
              <a:t>05 July 2024</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solidFill>
                  <a:schemeClr val="bg1"/>
                </a:solidFill>
              </a:defRPr>
            </a:lvl1pPr>
          </a:lstStyle>
          <a:p>
            <a:r>
              <a:rPr lang="en-GB"/>
              <a:t>Name, Department</a:t>
            </a:r>
            <a:endParaRPr lang="en-GB" dirty="0"/>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21" name="Rectangle 20">
            <a:extLst>
              <a:ext uri="{FF2B5EF4-FFF2-40B4-BE49-F238E27FC236}">
                <a16:creationId xmlns:a16="http://schemas.microsoft.com/office/drawing/2014/main" id="{71990D2C-E643-0846-B649-81EC000B6937}"/>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Drag and drop an image onto this slide or click the picture icon to select an image. You can find our </a:t>
            </a:r>
            <a:r>
              <a:rPr lang="en-US" sz="1600" dirty="0" err="1">
                <a:solidFill>
                  <a:schemeClr val="tx2"/>
                </a:solidFill>
              </a:rPr>
              <a:t>imagebank</a:t>
            </a:r>
            <a:r>
              <a:rPr lang="en-US" sz="1600" dirty="0">
                <a:solidFill>
                  <a:schemeClr val="tx2"/>
                </a:solidFill>
              </a:rPr>
              <a:t> here:</a:t>
            </a:r>
          </a:p>
          <a:p>
            <a:pPr algn="l"/>
            <a:r>
              <a:rPr lang="en-US" sz="1600" dirty="0" err="1">
                <a:solidFill>
                  <a:schemeClr val="tx2"/>
                </a:solidFill>
                <a:hlinkClick r:id="rId4"/>
              </a:rPr>
              <a:t>www.nottingham.ac.uk</a:t>
            </a:r>
            <a:r>
              <a:rPr lang="en-US" sz="1600" dirty="0">
                <a:solidFill>
                  <a:schemeClr val="tx2"/>
                </a:solidFill>
                <a:hlinkClick r:id="rId4"/>
              </a:rPr>
              <a:t>/</a:t>
            </a:r>
            <a:r>
              <a:rPr lang="en-US" sz="1600" dirty="0" err="1">
                <a:solidFill>
                  <a:schemeClr val="tx2"/>
                </a:solidFill>
                <a:hlinkClick r:id="rId4"/>
              </a:rPr>
              <a:t>imagebank</a:t>
            </a:r>
            <a:r>
              <a:rPr lang="en-US" sz="1600" dirty="0">
                <a:solidFill>
                  <a:schemeClr val="tx2"/>
                </a:solidFill>
                <a:hlinkClick r:id="rId4"/>
              </a:rPr>
              <a:t> </a:t>
            </a:r>
            <a:endParaRPr lang="en-US" sz="1600" dirty="0">
              <a:solidFill>
                <a:schemeClr val="tx2"/>
              </a:solidFill>
            </a:endParaRPr>
          </a:p>
        </p:txBody>
      </p:sp>
      <p:cxnSp>
        <p:nvCxnSpPr>
          <p:cNvPr id="22" name="Straight Connector 21">
            <a:extLst>
              <a:ext uri="{FF2B5EF4-FFF2-40B4-BE49-F238E27FC236}">
                <a16:creationId xmlns:a16="http://schemas.microsoft.com/office/drawing/2014/main" id="{5FB4AFD6-E50E-EE46-9133-E4B37BC8580F}"/>
              </a:ext>
            </a:extLst>
          </p:cNvPr>
          <p:cNvCxnSpPr/>
          <p:nvPr userDrawn="1"/>
        </p:nvCxnSpPr>
        <p:spPr>
          <a:xfrm flipV="1">
            <a:off x="1901952" y="6356350"/>
            <a:ext cx="0" cy="3651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943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1798E8B-DD4F-CF42-9D7C-0E4476C194A5}"/>
              </a:ext>
            </a:extLst>
          </p:cNvPr>
          <p:cNvSpPr>
            <a:spLocks noGrp="1"/>
          </p:cNvSpPr>
          <p:nvPr>
            <p:ph type="dt" sz="half" idx="10"/>
          </p:nvPr>
        </p:nvSpPr>
        <p:spPr/>
        <p:txBody>
          <a:bodyPr/>
          <a:lstStyle/>
          <a:p>
            <a:fld id="{2B185658-3EE6-43FA-8EFA-DB0EFBD78CD1}" type="datetime4">
              <a:rPr lang="en-GB" smtClean="0"/>
              <a:t>05 July 2024</a:t>
            </a:fld>
            <a:endParaRPr lang="en-GB"/>
          </a:p>
        </p:txBody>
      </p:sp>
      <p:sp>
        <p:nvSpPr>
          <p:cNvPr id="4" name="Footer Placeholder 3">
            <a:extLst>
              <a:ext uri="{FF2B5EF4-FFF2-40B4-BE49-F238E27FC236}">
                <a16:creationId xmlns:a16="http://schemas.microsoft.com/office/drawing/2014/main" id="{FAD4734D-A5BD-8049-A16C-4207B6B5F6FF}"/>
              </a:ext>
            </a:extLst>
          </p:cNvPr>
          <p:cNvSpPr>
            <a:spLocks noGrp="1"/>
          </p:cNvSpPr>
          <p:nvPr>
            <p:ph type="ftr" sz="quarter" idx="11"/>
          </p:nvPr>
        </p:nvSpPr>
        <p:spPr/>
        <p:txBody>
          <a:bodyPr/>
          <a:lstStyle/>
          <a:p>
            <a:r>
              <a:rPr lang="en-GB"/>
              <a:t>Name, Department</a:t>
            </a:r>
            <a:endParaRPr lang="en-GB" dirty="0"/>
          </a:p>
        </p:txBody>
      </p:sp>
      <p:sp>
        <p:nvSpPr>
          <p:cNvPr id="5" name="Slide Number Placeholder 4">
            <a:extLst>
              <a:ext uri="{FF2B5EF4-FFF2-40B4-BE49-F238E27FC236}">
                <a16:creationId xmlns:a16="http://schemas.microsoft.com/office/drawing/2014/main" id="{0A86F6C4-FAD3-4747-BF64-4989A8C5E54A}"/>
              </a:ext>
            </a:extLst>
          </p:cNvPr>
          <p:cNvSpPr>
            <a:spLocks noGrp="1"/>
          </p:cNvSpPr>
          <p:nvPr>
            <p:ph type="sldNum" sz="quarter" idx="12"/>
          </p:nvPr>
        </p:nvSpPr>
        <p:spPr/>
        <p:txBody>
          <a:bodyPr/>
          <a:lstStyle/>
          <a:p>
            <a:fld id="{CBBF530E-1875-46E6-901C-76683197A1B3}" type="slidenum">
              <a:rPr lang="en-GB" smtClean="0"/>
              <a:pPr/>
              <a:t>‹#›</a:t>
            </a:fld>
            <a:endParaRPr lang="en-GB"/>
          </a:p>
        </p:txBody>
      </p:sp>
    </p:spTree>
    <p:extLst>
      <p:ext uri="{BB962C8B-B14F-4D97-AF65-F5344CB8AC3E}">
        <p14:creationId xmlns:p14="http://schemas.microsoft.com/office/powerpoint/2010/main" val="38993528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with Castle Ic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1798E8B-DD4F-CF42-9D7C-0E4476C194A5}"/>
              </a:ext>
            </a:extLst>
          </p:cNvPr>
          <p:cNvSpPr>
            <a:spLocks noGrp="1"/>
          </p:cNvSpPr>
          <p:nvPr>
            <p:ph type="dt" sz="half" idx="10"/>
          </p:nvPr>
        </p:nvSpPr>
        <p:spPr/>
        <p:txBody>
          <a:bodyPr/>
          <a:lstStyle/>
          <a:p>
            <a:fld id="{A3F45540-94AE-4153-8FDD-ABF834EF5BB6}" type="datetime4">
              <a:rPr lang="en-GB" smtClean="0"/>
              <a:t>05 July 2024</a:t>
            </a:fld>
            <a:endParaRPr lang="en-GB"/>
          </a:p>
        </p:txBody>
      </p:sp>
      <p:sp>
        <p:nvSpPr>
          <p:cNvPr id="4" name="Footer Placeholder 3">
            <a:extLst>
              <a:ext uri="{FF2B5EF4-FFF2-40B4-BE49-F238E27FC236}">
                <a16:creationId xmlns:a16="http://schemas.microsoft.com/office/drawing/2014/main" id="{FAD4734D-A5BD-8049-A16C-4207B6B5F6FF}"/>
              </a:ext>
            </a:extLst>
          </p:cNvPr>
          <p:cNvSpPr>
            <a:spLocks noGrp="1"/>
          </p:cNvSpPr>
          <p:nvPr>
            <p:ph type="ftr" sz="quarter" idx="11"/>
          </p:nvPr>
        </p:nvSpPr>
        <p:spPr/>
        <p:txBody>
          <a:bodyPr/>
          <a:lstStyle/>
          <a:p>
            <a:r>
              <a:rPr lang="en-GB"/>
              <a:t>Name, Department</a:t>
            </a:r>
            <a:endParaRPr lang="en-GB" dirty="0"/>
          </a:p>
        </p:txBody>
      </p:sp>
      <p:sp>
        <p:nvSpPr>
          <p:cNvPr id="5" name="Slide Number Placeholder 4">
            <a:extLst>
              <a:ext uri="{FF2B5EF4-FFF2-40B4-BE49-F238E27FC236}">
                <a16:creationId xmlns:a16="http://schemas.microsoft.com/office/drawing/2014/main" id="{0A86F6C4-FAD3-4747-BF64-4989A8C5E54A}"/>
              </a:ext>
            </a:extLst>
          </p:cNvPr>
          <p:cNvSpPr>
            <a:spLocks noGrp="1"/>
          </p:cNvSpPr>
          <p:nvPr>
            <p:ph type="sldNum" sz="quarter" idx="12"/>
          </p:nvPr>
        </p:nvSpPr>
        <p:spPr/>
        <p:txBody>
          <a:bodyPr/>
          <a:lstStyle/>
          <a:p>
            <a:fld id="{CBBF530E-1875-46E6-901C-76683197A1B3}" type="slidenum">
              <a:rPr lang="en-GB" smtClean="0"/>
              <a:pPr/>
              <a:t>‹#›</a:t>
            </a:fld>
            <a:endParaRPr lang="en-GB"/>
          </a:p>
        </p:txBody>
      </p:sp>
      <p:pic>
        <p:nvPicPr>
          <p:cNvPr id="6" name="Picture 5">
            <a:extLst>
              <a:ext uri="{FF2B5EF4-FFF2-40B4-BE49-F238E27FC236}">
                <a16:creationId xmlns:a16="http://schemas.microsoft.com/office/drawing/2014/main" id="{05AFCAE9-B754-8C4D-B7F9-C051D54669B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spTree>
    <p:extLst>
      <p:ext uri="{BB962C8B-B14F-4D97-AF65-F5344CB8AC3E}">
        <p14:creationId xmlns:p14="http://schemas.microsoft.com/office/powerpoint/2010/main" val="30876034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Slide - Earth">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7EDC40-08B7-C54D-9A16-7B5D3FDD4FD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4" name="Title 1">
            <a:extLst>
              <a:ext uri="{FF2B5EF4-FFF2-40B4-BE49-F238E27FC236}">
                <a16:creationId xmlns:a16="http://schemas.microsoft.com/office/drawing/2014/main" id="{47483873-86BD-454E-AF6E-E4D2764B65F0}"/>
              </a:ext>
            </a:extLst>
          </p:cNvPr>
          <p:cNvSpPr>
            <a:spLocks noGrp="1"/>
          </p:cNvSpPr>
          <p:nvPr>
            <p:ph type="ctrTitle" hasCustomPrompt="1"/>
          </p:nvPr>
        </p:nvSpPr>
        <p:spPr>
          <a:xfrm>
            <a:off x="3776719" y="1123805"/>
            <a:ext cx="4629834" cy="4610390"/>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End slide</a:t>
            </a:r>
            <a:br>
              <a:rPr lang="en-US" dirty="0"/>
            </a:br>
            <a:r>
              <a:rPr lang="en-US" dirty="0"/>
              <a:t>Questions?</a:t>
            </a:r>
            <a:endParaRPr lang="en-GB" dirty="0"/>
          </a:p>
        </p:txBody>
      </p:sp>
    </p:spTree>
    <p:extLst>
      <p:ext uri="{BB962C8B-B14F-4D97-AF65-F5344CB8AC3E}">
        <p14:creationId xmlns:p14="http://schemas.microsoft.com/office/powerpoint/2010/main" val="10925436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nd Slide – Campu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B07C01-E6FE-374C-80D0-F5676A0E071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9" name="Title 1">
            <a:extLst>
              <a:ext uri="{FF2B5EF4-FFF2-40B4-BE49-F238E27FC236}">
                <a16:creationId xmlns:a16="http://schemas.microsoft.com/office/drawing/2014/main" id="{3C67C3C0-F69E-E643-A32B-61F2F310AA47}"/>
              </a:ext>
            </a:extLst>
          </p:cNvPr>
          <p:cNvSpPr>
            <a:spLocks noGrp="1"/>
          </p:cNvSpPr>
          <p:nvPr>
            <p:ph type="ctrTitle" hasCustomPrompt="1"/>
          </p:nvPr>
        </p:nvSpPr>
        <p:spPr>
          <a:xfrm>
            <a:off x="3776719" y="1123805"/>
            <a:ext cx="4629834" cy="4610390"/>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End slide</a:t>
            </a:r>
            <a:br>
              <a:rPr lang="en-US" dirty="0"/>
            </a:br>
            <a:r>
              <a:rPr lang="en-US" dirty="0"/>
              <a:t>Questions?</a:t>
            </a:r>
            <a:endParaRPr lang="en-GB" dirty="0"/>
          </a:p>
        </p:txBody>
      </p:sp>
    </p:spTree>
    <p:extLst>
      <p:ext uri="{BB962C8B-B14F-4D97-AF65-F5344CB8AC3E}">
        <p14:creationId xmlns:p14="http://schemas.microsoft.com/office/powerpoint/2010/main" val="455359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Option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1120" y="2492895"/>
            <a:ext cx="9509760" cy="1872209"/>
          </a:xfrm>
          <a:prstGeom prst="rect">
            <a:avLst/>
          </a:prstGeom>
        </p:spPr>
        <p:txBody>
          <a:bodyPr anchor="ctr">
            <a:normAutofit/>
          </a:bodyPr>
          <a:lstStyle>
            <a:lvl1pPr algn="l">
              <a:defRPr sz="3600" b="1" baseline="0">
                <a:latin typeface="Arial" panose="020B0604020202020204" pitchFamily="34" charset="0"/>
                <a:cs typeface="Arial" panose="020B0604020202020204" pitchFamily="34" charset="0"/>
              </a:defRPr>
            </a:lvl1pPr>
          </a:lstStyle>
          <a:p>
            <a:r>
              <a:rPr lang="en-US" dirty="0"/>
              <a:t>Divider slide title – Arial Bold 36pt</a:t>
            </a:r>
            <a:endParaRPr lang="en-GB" dirty="0"/>
          </a:p>
        </p:txBody>
      </p:sp>
      <p:sp>
        <p:nvSpPr>
          <p:cNvPr id="3" name="Text Placeholder 2"/>
          <p:cNvSpPr>
            <a:spLocks noGrp="1"/>
          </p:cNvSpPr>
          <p:nvPr>
            <p:ph type="body" idx="1" hasCustomPrompt="1"/>
          </p:nvPr>
        </p:nvSpPr>
        <p:spPr>
          <a:xfrm>
            <a:off x="1341120" y="4160520"/>
            <a:ext cx="9509760" cy="936104"/>
          </a:xfrm>
          <a:prstGeom prst="rect">
            <a:avLst/>
          </a:prstGeom>
        </p:spPr>
        <p:txBody>
          <a:bodyPr>
            <a:normAutofit/>
          </a:bodyPr>
          <a:lstStyle>
            <a:lvl1pPr marL="0" indent="0" algn="l">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 Arial 28pt</a:t>
            </a:r>
          </a:p>
        </p:txBody>
      </p:sp>
      <p:sp>
        <p:nvSpPr>
          <p:cNvPr id="6" name="Rectangle 5">
            <a:extLst>
              <a:ext uri="{FF2B5EF4-FFF2-40B4-BE49-F238E27FC236}">
                <a16:creationId xmlns:a16="http://schemas.microsoft.com/office/drawing/2014/main" id="{27FB682B-CBE5-0E46-8A20-FBDCFD217D46}"/>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divider slide options.</a:t>
            </a:r>
          </a:p>
        </p:txBody>
      </p:sp>
      <p:pic>
        <p:nvPicPr>
          <p:cNvPr id="7" name="Picture 6">
            <a:extLst>
              <a:ext uri="{FF2B5EF4-FFF2-40B4-BE49-F238E27FC236}">
                <a16:creationId xmlns:a16="http://schemas.microsoft.com/office/drawing/2014/main" id="{6F81B442-D23E-CA47-8B99-3C2A297ACC4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spTree>
    <p:extLst>
      <p:ext uri="{BB962C8B-B14F-4D97-AF65-F5344CB8AC3E}">
        <p14:creationId xmlns:p14="http://schemas.microsoft.com/office/powerpoint/2010/main" val="26906736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mplates">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79376" y="6356350"/>
            <a:ext cx="1412924" cy="365125"/>
          </a:xfrm>
        </p:spPr>
        <p:txBody>
          <a:bodyPr/>
          <a:lstStyle/>
          <a:p>
            <a:fld id="{18E4D28B-930E-4F6D-AE85-98749F4B50ED}" type="datetime4">
              <a:rPr lang="en-GB" smtClean="0"/>
              <a:t>05 July 2024</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5" name="Straight Connector 14">
            <a:extLst>
              <a:ext uri="{FF2B5EF4-FFF2-40B4-BE49-F238E27FC236}">
                <a16:creationId xmlns:a16="http://schemas.microsoft.com/office/drawing/2014/main" id="{AF112655-05EA-8045-BB0D-C79CF2B277AA}"/>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Tree>
    <p:extLst>
      <p:ext uri="{BB962C8B-B14F-4D97-AF65-F5344CB8AC3E}">
        <p14:creationId xmlns:p14="http://schemas.microsoft.com/office/powerpoint/2010/main" val="3453286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Option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FA4EB9E-FE0B-FF48-B57B-3DBA656E7C4F}"/>
              </a:ext>
            </a:extLst>
          </p:cNvPr>
          <p:cNvSpPr>
            <a:spLocks noGrp="1"/>
          </p:cNvSpPr>
          <p:nvPr>
            <p:ph type="title" hasCustomPrompt="1"/>
          </p:nvPr>
        </p:nvSpPr>
        <p:spPr>
          <a:xfrm>
            <a:off x="1341120" y="2492895"/>
            <a:ext cx="9509760" cy="1872209"/>
          </a:xfrm>
          <a:prstGeom prst="rect">
            <a:avLst/>
          </a:prstGeom>
        </p:spPr>
        <p:txBody>
          <a:bodyPr anchor="ctr">
            <a:normAutofit/>
          </a:bodyPr>
          <a:lstStyle>
            <a:lvl1pPr algn="l">
              <a:defRPr sz="3600" b="1" baseline="0">
                <a:latin typeface="Arial" panose="020B0604020202020204" pitchFamily="34" charset="0"/>
                <a:cs typeface="Arial" panose="020B0604020202020204" pitchFamily="34" charset="0"/>
              </a:defRPr>
            </a:lvl1pPr>
          </a:lstStyle>
          <a:p>
            <a:r>
              <a:rPr lang="en-US" dirty="0"/>
              <a:t>Divider slide title – Arial Bold 36pt</a:t>
            </a:r>
            <a:endParaRPr lang="en-GB" dirty="0"/>
          </a:p>
        </p:txBody>
      </p:sp>
      <p:sp>
        <p:nvSpPr>
          <p:cNvPr id="9" name="Text Placeholder 2">
            <a:extLst>
              <a:ext uri="{FF2B5EF4-FFF2-40B4-BE49-F238E27FC236}">
                <a16:creationId xmlns:a16="http://schemas.microsoft.com/office/drawing/2014/main" id="{38DE1B96-986D-4446-800F-54A0D95D2FB2}"/>
              </a:ext>
            </a:extLst>
          </p:cNvPr>
          <p:cNvSpPr>
            <a:spLocks noGrp="1"/>
          </p:cNvSpPr>
          <p:nvPr>
            <p:ph type="body" idx="1" hasCustomPrompt="1"/>
          </p:nvPr>
        </p:nvSpPr>
        <p:spPr>
          <a:xfrm>
            <a:off x="1341120" y="4160520"/>
            <a:ext cx="9509760" cy="936104"/>
          </a:xfrm>
          <a:prstGeom prst="rect">
            <a:avLst/>
          </a:prstGeom>
        </p:spPr>
        <p:txBody>
          <a:bodyPr>
            <a:normAutofit/>
          </a:bodyPr>
          <a:lstStyle>
            <a:lvl1pPr marL="0" indent="0" algn="l">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 Arial 28pt</a:t>
            </a:r>
          </a:p>
        </p:txBody>
      </p:sp>
      <p:pic>
        <p:nvPicPr>
          <p:cNvPr id="5" name="Picture 4">
            <a:extLst>
              <a:ext uri="{FF2B5EF4-FFF2-40B4-BE49-F238E27FC236}">
                <a16:creationId xmlns:a16="http://schemas.microsoft.com/office/drawing/2014/main" id="{A418598A-E89A-584D-B315-0C3A8BB5DD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spTree>
    <p:extLst>
      <p:ext uri="{BB962C8B-B14F-4D97-AF65-F5344CB8AC3E}">
        <p14:creationId xmlns:p14="http://schemas.microsoft.com/office/powerpoint/2010/main" val="1975024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Option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A61C9F9-E7A2-6342-870C-D685719F3517}"/>
              </a:ext>
            </a:extLst>
          </p:cNvPr>
          <p:cNvSpPr>
            <a:spLocks noGrp="1"/>
          </p:cNvSpPr>
          <p:nvPr>
            <p:ph type="title" hasCustomPrompt="1"/>
          </p:nvPr>
        </p:nvSpPr>
        <p:spPr>
          <a:xfrm>
            <a:off x="1341120" y="2492895"/>
            <a:ext cx="9509760" cy="1872209"/>
          </a:xfrm>
          <a:prstGeom prst="rect">
            <a:avLst/>
          </a:prstGeom>
        </p:spPr>
        <p:txBody>
          <a:bodyPr anchor="ctr">
            <a:normAutofit/>
          </a:bodyPr>
          <a:lstStyle>
            <a:lvl1pPr algn="l">
              <a:defRPr sz="3600" b="1" baseline="0">
                <a:latin typeface="Arial" panose="020B0604020202020204" pitchFamily="34" charset="0"/>
                <a:cs typeface="Arial" panose="020B0604020202020204" pitchFamily="34" charset="0"/>
              </a:defRPr>
            </a:lvl1pPr>
          </a:lstStyle>
          <a:p>
            <a:r>
              <a:rPr lang="en-US" dirty="0"/>
              <a:t>Divider slide title – Arial Bold 36pt</a:t>
            </a:r>
            <a:endParaRPr lang="en-GB" dirty="0"/>
          </a:p>
        </p:txBody>
      </p:sp>
      <p:sp>
        <p:nvSpPr>
          <p:cNvPr id="8" name="Text Placeholder 2">
            <a:extLst>
              <a:ext uri="{FF2B5EF4-FFF2-40B4-BE49-F238E27FC236}">
                <a16:creationId xmlns:a16="http://schemas.microsoft.com/office/drawing/2014/main" id="{928BB5A8-2728-CF4C-9063-6BE6445BAAFC}"/>
              </a:ext>
            </a:extLst>
          </p:cNvPr>
          <p:cNvSpPr>
            <a:spLocks noGrp="1"/>
          </p:cNvSpPr>
          <p:nvPr>
            <p:ph type="body" idx="1" hasCustomPrompt="1"/>
          </p:nvPr>
        </p:nvSpPr>
        <p:spPr>
          <a:xfrm>
            <a:off x="1341120" y="4160520"/>
            <a:ext cx="9509760" cy="936104"/>
          </a:xfrm>
          <a:prstGeom prst="rect">
            <a:avLst/>
          </a:prstGeom>
        </p:spPr>
        <p:txBody>
          <a:bodyPr>
            <a:normAutofit/>
          </a:bodyPr>
          <a:lstStyle>
            <a:lvl1pPr marL="0" indent="0" algn="l">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 Arial 28pt</a:t>
            </a:r>
          </a:p>
        </p:txBody>
      </p:sp>
      <p:pic>
        <p:nvPicPr>
          <p:cNvPr id="5" name="Picture 4">
            <a:extLst>
              <a:ext uri="{FF2B5EF4-FFF2-40B4-BE49-F238E27FC236}">
                <a16:creationId xmlns:a16="http://schemas.microsoft.com/office/drawing/2014/main" id="{054B13D2-2048-3D42-80F2-F73F2403527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spTree>
    <p:extLst>
      <p:ext uri="{BB962C8B-B14F-4D97-AF65-F5344CB8AC3E}">
        <p14:creationId xmlns:p14="http://schemas.microsoft.com/office/powerpoint/2010/main" val="3889093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ub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03035A1-1804-EC4A-9FF8-AEE00A4BFC6F}"/>
              </a:ext>
            </a:extLst>
          </p:cNvPr>
          <p:cNvSpPr/>
          <p:nvPr userDrawn="1"/>
        </p:nvSpPr>
        <p:spPr>
          <a:xfrm>
            <a:off x="12635555" y="-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slide content options.</a:t>
            </a:r>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21" name="Rectangle 20">
            <a:extLst>
              <a:ext uri="{FF2B5EF4-FFF2-40B4-BE49-F238E27FC236}">
                <a16:creationId xmlns:a16="http://schemas.microsoft.com/office/drawing/2014/main" id="{1B1E2C30-32D1-C047-B25A-9F37D699E14C}"/>
              </a:ext>
            </a:extLst>
          </p:cNvPr>
          <p:cNvSpPr/>
          <p:nvPr userDrawn="1"/>
        </p:nvSpPr>
        <p:spPr>
          <a:xfrm>
            <a:off x="12635555" y="2702257"/>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14" name="Rectangle 13">
            <a:extLst>
              <a:ext uri="{FF2B5EF4-FFF2-40B4-BE49-F238E27FC236}">
                <a16:creationId xmlns:a16="http://schemas.microsoft.com/office/drawing/2014/main" id="{FE19A7CD-F138-0F44-8EE9-3A0D44746374}"/>
              </a:ext>
            </a:extLst>
          </p:cNvPr>
          <p:cNvSpPr/>
          <p:nvPr userDrawn="1"/>
        </p:nvSpPr>
        <p:spPr>
          <a:xfrm>
            <a:off x="-2691741" y="4585363"/>
            <a:ext cx="2272637" cy="227263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To change the information in the footer throughout the presentation go to ‘Insert’ &gt; ‘Header and Footers’ and add in your Name an Department. </a:t>
            </a:r>
          </a:p>
        </p:txBody>
      </p:sp>
      <p:sp>
        <p:nvSpPr>
          <p:cNvPr id="15" name="Date Placeholder 2">
            <a:extLst>
              <a:ext uri="{FF2B5EF4-FFF2-40B4-BE49-F238E27FC236}">
                <a16:creationId xmlns:a16="http://schemas.microsoft.com/office/drawing/2014/main" id="{EC0D016C-1275-924C-98DB-B9930CE6E259}"/>
              </a:ext>
            </a:extLst>
          </p:cNvPr>
          <p:cNvSpPr>
            <a:spLocks noGrp="1"/>
          </p:cNvSpPr>
          <p:nvPr>
            <p:ph type="dt" sz="half" idx="10"/>
          </p:nvPr>
        </p:nvSpPr>
        <p:spPr>
          <a:xfrm>
            <a:off x="479375" y="6356350"/>
            <a:ext cx="1613716" cy="365125"/>
          </a:xfrm>
          <a:prstGeom prst="rect">
            <a:avLst/>
          </a:prstGeom>
        </p:spPr>
        <p:txBody>
          <a:bodyPr/>
          <a:lstStyle/>
          <a:p>
            <a:fld id="{EEFA632A-6ABC-4A7E-8030-22273B8EE0D7}" type="datetime4">
              <a:rPr lang="en-GB" smtClean="0"/>
              <a:t>05 July 2024</a:t>
            </a:fld>
            <a:endParaRPr lang="en-GB" dirty="0"/>
          </a:p>
        </p:txBody>
      </p:sp>
      <p:sp>
        <p:nvSpPr>
          <p:cNvPr id="16" name="Footer Placeholder 3">
            <a:extLst>
              <a:ext uri="{FF2B5EF4-FFF2-40B4-BE49-F238E27FC236}">
                <a16:creationId xmlns:a16="http://schemas.microsoft.com/office/drawing/2014/main" id="{AEDAE64E-B17E-C94F-B25E-49BD42EBBEFE}"/>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17" name="Text Placeholder 6">
            <a:extLst>
              <a:ext uri="{FF2B5EF4-FFF2-40B4-BE49-F238E27FC236}">
                <a16:creationId xmlns:a16="http://schemas.microsoft.com/office/drawing/2014/main" id="{6849A843-67F9-4A42-88AB-E569AB1B469C}"/>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413747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1484533"/>
            <a:ext cx="11257699" cy="439556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13" name="Rectangle 12">
            <a:extLst>
              <a:ext uri="{FF2B5EF4-FFF2-40B4-BE49-F238E27FC236}">
                <a16:creationId xmlns:a16="http://schemas.microsoft.com/office/drawing/2014/main" id="{08BD330B-22A3-344E-A01F-AEEF71CCB5D3}"/>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examples as well as different elements. Copy and paste these items onto this page.</a:t>
            </a:r>
          </a:p>
        </p:txBody>
      </p:sp>
      <p:sp>
        <p:nvSpPr>
          <p:cNvPr id="20" name="Date Placeholder 2">
            <a:extLst>
              <a:ext uri="{FF2B5EF4-FFF2-40B4-BE49-F238E27FC236}">
                <a16:creationId xmlns:a16="http://schemas.microsoft.com/office/drawing/2014/main" id="{B2A1E1DF-F3DC-FF43-B4BE-16D7BEF30B72}"/>
              </a:ext>
            </a:extLst>
          </p:cNvPr>
          <p:cNvSpPr>
            <a:spLocks noGrp="1"/>
          </p:cNvSpPr>
          <p:nvPr>
            <p:ph type="dt" sz="half" idx="10"/>
          </p:nvPr>
        </p:nvSpPr>
        <p:spPr>
          <a:xfrm>
            <a:off x="479375" y="6356350"/>
            <a:ext cx="1613716" cy="365125"/>
          </a:xfrm>
          <a:prstGeom prst="rect">
            <a:avLst/>
          </a:prstGeom>
        </p:spPr>
        <p:txBody>
          <a:bodyPr/>
          <a:lstStyle/>
          <a:p>
            <a:fld id="{3339FD23-9ED8-4771-8F96-44CBF0E362EA}" type="datetime4">
              <a:rPr lang="en-GB" smtClean="0"/>
              <a:t>05 July 2024</a:t>
            </a:fld>
            <a:endParaRPr lang="en-GB" dirty="0"/>
          </a:p>
        </p:txBody>
      </p:sp>
      <p:sp>
        <p:nvSpPr>
          <p:cNvPr id="21" name="Footer Placeholder 3">
            <a:extLst>
              <a:ext uri="{FF2B5EF4-FFF2-40B4-BE49-F238E27FC236}">
                <a16:creationId xmlns:a16="http://schemas.microsoft.com/office/drawing/2014/main" id="{0AA0A411-DB94-FC40-85F3-F17777FB4588}"/>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22" name="Text Placeholder 6">
            <a:extLst>
              <a:ext uri="{FF2B5EF4-FFF2-40B4-BE49-F238E27FC236}">
                <a16:creationId xmlns:a16="http://schemas.microsoft.com/office/drawing/2014/main" id="{6F3C1752-919C-2C4A-85B7-2982AD8BE64B}"/>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3465103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theme" Target="../theme/theme2.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79377" y="6356350"/>
            <a:ext cx="288683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B39A6F-7BEA-4692-962D-2F5223C2CF8C}" type="datetime4">
              <a:rPr lang="en-GB" smtClean="0"/>
              <a:t>05 July 2024</a:t>
            </a:fld>
            <a:endParaRPr lang="en-GB"/>
          </a:p>
        </p:txBody>
      </p:sp>
      <p:sp>
        <p:nvSpPr>
          <p:cNvPr id="5" name="Footer Placeholder 4"/>
          <p:cNvSpPr>
            <a:spLocks noGrp="1"/>
          </p:cNvSpPr>
          <p:nvPr>
            <p:ph type="ftr" sz="quarter" idx="3"/>
          </p:nvPr>
        </p:nvSpPr>
        <p:spPr>
          <a:xfrm>
            <a:off x="4040191"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Name, Department</a:t>
            </a:r>
            <a:endParaRPr lang="en-GB" dirty="0"/>
          </a:p>
        </p:txBody>
      </p:sp>
      <p:sp>
        <p:nvSpPr>
          <p:cNvPr id="6" name="Slide Number Placeholder 5"/>
          <p:cNvSpPr>
            <a:spLocks noGrp="1"/>
          </p:cNvSpPr>
          <p:nvPr>
            <p:ph type="sldNum" sz="quarter" idx="4"/>
          </p:nvPr>
        </p:nvSpPr>
        <p:spPr>
          <a:xfrm>
            <a:off x="8828967" y="6356350"/>
            <a:ext cx="290810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BF530E-1875-46E6-901C-76683197A1B3}" type="slidenum">
              <a:rPr lang="en-GB" smtClean="0"/>
              <a:pPr/>
              <a:t>‹#›</a:t>
            </a:fld>
            <a:endParaRPr lang="en-GB"/>
          </a:p>
        </p:txBody>
      </p:sp>
    </p:spTree>
    <p:extLst>
      <p:ext uri="{BB962C8B-B14F-4D97-AF65-F5344CB8AC3E}">
        <p14:creationId xmlns:p14="http://schemas.microsoft.com/office/powerpoint/2010/main" val="154391425"/>
      </p:ext>
    </p:extLst>
  </p:cSld>
  <p:clrMap bg1="lt1" tx1="dk1" bg2="lt2" tx2="dk2" accent1="accent1" accent2="accent2" accent3="accent3" accent4="accent4" accent5="accent5" accent6="accent6" hlink="hlink" folHlink="folHlink"/>
  <p:sldLayoutIdLst>
    <p:sldLayoutId id="2147483651" r:id="rId1"/>
    <p:sldLayoutId id="2147483678" r:id="rId2"/>
    <p:sldLayoutId id="2147483668" r:id="rId3"/>
    <p:sldLayoutId id="2147483669" r:id="rId4"/>
    <p:sldLayoutId id="2147483652" r:id="rId5"/>
    <p:sldLayoutId id="2147483664" r:id="rId6"/>
    <p:sldLayoutId id="2147483663" r:id="rId7"/>
    <p:sldLayoutId id="2147483661" r:id="rId8"/>
    <p:sldLayoutId id="2147483679" r:id="rId9"/>
    <p:sldLayoutId id="2147483689" r:id="rId10"/>
    <p:sldLayoutId id="2147483683" r:id="rId11"/>
    <p:sldLayoutId id="2147483682" r:id="rId12"/>
    <p:sldLayoutId id="2147483687" r:id="rId13"/>
    <p:sldLayoutId id="2147483680" r:id="rId14"/>
    <p:sldLayoutId id="2147483685" r:id="rId15"/>
    <p:sldLayoutId id="2147483686" r:id="rId16"/>
    <p:sldLayoutId id="2147483688" r:id="rId17"/>
    <p:sldLayoutId id="2147483681" r:id="rId18"/>
    <p:sldLayoutId id="2147483693" r:id="rId19"/>
    <p:sldLayoutId id="2147483684" r:id="rId20"/>
    <p:sldLayoutId id="2147483677" r:id="rId21"/>
    <p:sldLayoutId id="2147483691" r:id="rId22"/>
    <p:sldLayoutId id="2147483675" r:id="rId23"/>
    <p:sldLayoutId id="2147483676" r:id="rId24"/>
    <p:sldLayoutId id="2147483690" r:id="rId25"/>
    <p:sldLayoutId id="2147483692" r:id="rId26"/>
  </p:sldLayoutIdLst>
  <p:hf hdr="0" ftr="0"/>
  <p:txStyles>
    <p:title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200" kern="120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9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6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Wingdings" panose="05000000000000000000" pitchFamily="2" charset="2"/>
        <a:buNone/>
        <a:defRPr sz="24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4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79377" y="6356350"/>
            <a:ext cx="288683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FEA4B-5BCD-462B-AD94-A2FE3A8FAE6A}" type="datetime4">
              <a:rPr lang="en-GB" smtClean="0"/>
              <a:t>05 July 2024</a:t>
            </a:fld>
            <a:endParaRPr lang="en-GB"/>
          </a:p>
        </p:txBody>
      </p:sp>
      <p:sp>
        <p:nvSpPr>
          <p:cNvPr id="5" name="Footer Placeholder 4"/>
          <p:cNvSpPr>
            <a:spLocks noGrp="1"/>
          </p:cNvSpPr>
          <p:nvPr>
            <p:ph type="ftr" sz="quarter" idx="3"/>
          </p:nvPr>
        </p:nvSpPr>
        <p:spPr>
          <a:xfrm>
            <a:off x="4040191"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Name, Department</a:t>
            </a:r>
            <a:endParaRPr lang="en-GB" dirty="0"/>
          </a:p>
        </p:txBody>
      </p:sp>
      <p:sp>
        <p:nvSpPr>
          <p:cNvPr id="6" name="Slide Number Placeholder 5"/>
          <p:cNvSpPr>
            <a:spLocks noGrp="1"/>
          </p:cNvSpPr>
          <p:nvPr>
            <p:ph type="sldNum" sz="quarter" idx="4"/>
          </p:nvPr>
        </p:nvSpPr>
        <p:spPr>
          <a:xfrm>
            <a:off x="8828967" y="6356350"/>
            <a:ext cx="290810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BF530E-1875-46E6-901C-76683197A1B3}" type="slidenum">
              <a:rPr lang="en-GB" smtClean="0"/>
              <a:pPr/>
              <a:t>‹#›</a:t>
            </a:fld>
            <a:endParaRPr lang="en-GB"/>
          </a:p>
        </p:txBody>
      </p:sp>
      <p:sp>
        <p:nvSpPr>
          <p:cNvPr id="7" name="Rectangle 6">
            <a:extLst>
              <a:ext uri="{FF2B5EF4-FFF2-40B4-BE49-F238E27FC236}">
                <a16:creationId xmlns:a16="http://schemas.microsoft.com/office/drawing/2014/main" id="{8ADA20D4-5E1A-AD42-B96E-4B53241D1BC6}"/>
              </a:ext>
            </a:extLst>
          </p:cNvPr>
          <p:cNvSpPr/>
          <p:nvPr userDrawn="1"/>
        </p:nvSpPr>
        <p:spPr>
          <a:xfrm>
            <a:off x="-3667760" y="1"/>
            <a:ext cx="3248655" cy="427736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t">
            <a:noAutofit/>
          </a:bodyPr>
          <a:lstStyle/>
          <a:p>
            <a:pPr marL="0" marR="0" lvl="1" indent="0" algn="l" defTabSz="914400" rtl="0" eaLnBrk="0" fontAlgn="base" latinLnBrk="0" hangingPunct="0">
              <a:lnSpc>
                <a:spcPct val="100000"/>
              </a:lnSpc>
              <a:spcBef>
                <a:spcPct val="0"/>
              </a:spcBef>
              <a:spcAft>
                <a:spcPts val="400"/>
              </a:spcAft>
              <a:buClr>
                <a:schemeClr val="accent3"/>
              </a:buClr>
              <a:buSzTx/>
              <a:buFont typeface="Wingdings" pitchFamily="2" charset="2"/>
              <a:buNone/>
              <a:tabLst/>
            </a:pPr>
            <a:r>
              <a:rPr kumimoji="0" lang="en-US" altLang="en-US" sz="1600" b="1" i="0" u="none" strike="noStrike" cap="none" normalizeH="0" baseline="0" dirty="0">
                <a:ln>
                  <a:noFill/>
                </a:ln>
                <a:solidFill>
                  <a:schemeClr val="accent3"/>
                </a:solidFill>
                <a:effectLst/>
                <a:latin typeface="Arial" panose="020B0604020202020204" pitchFamily="34" charset="0"/>
                <a:ea typeface="Calibri" panose="020F0502020204030204" pitchFamily="34" charset="0"/>
              </a:rPr>
              <a:t>Top Presentation Tips</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Keep it simple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Always think about your audience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Limit transitions and animations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Respect the University of Nottingham brand and identity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Use visuals and high-quality images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Use video or audio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Use </a:t>
            </a:r>
            <a:r>
              <a:rPr kumimoji="0" lang="en-US" altLang="en-US" sz="1600" b="0" i="0" u="none" strike="noStrike" cap="none" normalizeH="0" baseline="0" dirty="0" err="1">
                <a:ln>
                  <a:noFill/>
                </a:ln>
                <a:solidFill>
                  <a:schemeClr val="tx2"/>
                </a:solidFill>
                <a:effectLst/>
                <a:latin typeface="Arial" panose="020B0604020202020204" pitchFamily="34" charset="0"/>
                <a:ea typeface="Calibri" panose="020F0502020204030204" pitchFamily="34" charset="0"/>
              </a:rPr>
              <a:t>colour</a:t>
            </a: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Think about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Prepare and practice</a:t>
            </a:r>
            <a:endParaRPr kumimoji="0" lang="en-US" altLang="en-US" sz="1600" b="0" i="0" u="none" strike="noStrike" cap="none" normalizeH="0" baseline="0" dirty="0">
              <a:ln>
                <a:noFill/>
              </a:ln>
              <a:solidFill>
                <a:schemeClr val="tx2"/>
              </a:solidFill>
              <a:effectLst/>
              <a:latin typeface="Arial" panose="020B0604020202020204" pitchFamily="34" charset="0"/>
            </a:endParaRPr>
          </a:p>
        </p:txBody>
      </p:sp>
    </p:spTree>
    <p:extLst>
      <p:ext uri="{BB962C8B-B14F-4D97-AF65-F5344CB8AC3E}">
        <p14:creationId xmlns:p14="http://schemas.microsoft.com/office/powerpoint/2010/main" val="224143003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Lst>
  <p:hf hdr="0" ftr="0"/>
  <p:txStyles>
    <p:title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200" kern="120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9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6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Wingdings" panose="05000000000000000000" pitchFamily="2" charset="2"/>
        <a:buNone/>
        <a:defRPr sz="24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4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hyperlink" Target="https://github.com/python/cpython/tree/3.9"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python/cpython/tree/3.11"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louisepb/VTK-6.3"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hyperlink" Target="https://www.wxwidgets.org/downloads/"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hyperlink" Target="https://sourceforge.net/projects/texgen/files/texgen/" TargetMode="External"/><Relationship Id="rId4" Type="http://schemas.openxmlformats.org/officeDocument/2006/relationships/hyperlink" Target="https://github.com/louisepb/TexGen/release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louisepb/TexGen"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hyperlink" Target="https://git-scm.com/download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www.swig.org/" TargetMode="External"/><Relationship Id="rId2" Type="http://schemas.openxmlformats.org/officeDocument/2006/relationships/hyperlink" Target="https://cmake.org/download/" TargetMode="Externa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7F0AB-AB54-7540-B7DC-843EC2C6C614}"/>
              </a:ext>
            </a:extLst>
          </p:cNvPr>
          <p:cNvSpPr>
            <a:spLocks noGrp="1"/>
          </p:cNvSpPr>
          <p:nvPr>
            <p:ph type="ctrTitle"/>
          </p:nvPr>
        </p:nvSpPr>
        <p:spPr/>
        <p:txBody>
          <a:bodyPr/>
          <a:lstStyle/>
          <a:p>
            <a:r>
              <a:rPr lang="en-US" dirty="0"/>
              <a:t>How To Build TexGen</a:t>
            </a:r>
          </a:p>
        </p:txBody>
      </p:sp>
    </p:spTree>
    <p:extLst>
      <p:ext uri="{BB962C8B-B14F-4D97-AF65-F5344CB8AC3E}">
        <p14:creationId xmlns:p14="http://schemas.microsoft.com/office/powerpoint/2010/main" val="4171895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5FD1CE-6D13-DFE2-286E-10415903F75D}"/>
              </a:ext>
            </a:extLst>
          </p:cNvPr>
          <p:cNvSpPr>
            <a:spLocks noGrp="1"/>
          </p:cNvSpPr>
          <p:nvPr>
            <p:ph type="sldNum" sz="quarter" idx="12"/>
          </p:nvPr>
        </p:nvSpPr>
        <p:spPr/>
        <p:txBody>
          <a:bodyPr/>
          <a:lstStyle/>
          <a:p>
            <a:fld id="{CBBF530E-1875-46E6-901C-76683197A1B3}" type="slidenum">
              <a:rPr lang="en-GB" smtClean="0"/>
              <a:pPr/>
              <a:t>10</a:t>
            </a:fld>
            <a:endParaRPr lang="en-GB"/>
          </a:p>
        </p:txBody>
      </p:sp>
      <p:sp>
        <p:nvSpPr>
          <p:cNvPr id="3" name="Title 2">
            <a:extLst>
              <a:ext uri="{FF2B5EF4-FFF2-40B4-BE49-F238E27FC236}">
                <a16:creationId xmlns:a16="http://schemas.microsoft.com/office/drawing/2014/main" id="{0A618C4E-762B-0A8E-A30B-5FFA916B4D0B}"/>
              </a:ext>
            </a:extLst>
          </p:cNvPr>
          <p:cNvSpPr>
            <a:spLocks noGrp="1"/>
          </p:cNvSpPr>
          <p:nvPr>
            <p:ph type="title"/>
          </p:nvPr>
        </p:nvSpPr>
        <p:spPr/>
        <p:txBody>
          <a:bodyPr/>
          <a:lstStyle/>
          <a:p>
            <a:r>
              <a:rPr lang="en-US" dirty="0"/>
              <a:t>The Initial Build</a:t>
            </a:r>
          </a:p>
        </p:txBody>
      </p:sp>
      <p:sp>
        <p:nvSpPr>
          <p:cNvPr id="7" name="TextBox 6">
            <a:extLst>
              <a:ext uri="{FF2B5EF4-FFF2-40B4-BE49-F238E27FC236}">
                <a16:creationId xmlns:a16="http://schemas.microsoft.com/office/drawing/2014/main" id="{6B160106-A52A-C98E-41CA-F4B5B55EDAC4}"/>
              </a:ext>
            </a:extLst>
          </p:cNvPr>
          <p:cNvSpPr txBox="1"/>
          <p:nvPr/>
        </p:nvSpPr>
        <p:spPr>
          <a:xfrm>
            <a:off x="213360" y="1259840"/>
            <a:ext cx="11714480" cy="3970318"/>
          </a:xfrm>
          <a:prstGeom prst="rect">
            <a:avLst/>
          </a:prstGeom>
          <a:noFill/>
        </p:spPr>
        <p:txBody>
          <a:bodyPr wrap="square" rtlCol="0">
            <a:spAutoFit/>
          </a:bodyPr>
          <a:lstStyle/>
          <a:p>
            <a:r>
              <a:rPr lang="en-US" dirty="0"/>
              <a:t>To start we will complete a build of the TexGen Core library to check everything is working before adding the external libraries to complete the build later.</a:t>
            </a:r>
          </a:p>
          <a:p>
            <a:endParaRPr lang="en-US" dirty="0"/>
          </a:p>
          <a:p>
            <a:r>
              <a:rPr lang="en-US" dirty="0"/>
              <a:t>	Open </a:t>
            </a:r>
            <a:r>
              <a:rPr lang="en-US" dirty="0" err="1"/>
              <a:t>Cmake</a:t>
            </a:r>
            <a:r>
              <a:rPr lang="en-US" dirty="0"/>
              <a:t>. Select the TexGen source code folder and choose a folder to place the binaries in, usually 	C:/&lt;TexGen Folder Location&gt;/TexGen/Binaries</a:t>
            </a:r>
          </a:p>
          <a:p>
            <a:endParaRPr lang="en-US" dirty="0"/>
          </a:p>
          <a:p>
            <a:endParaRPr lang="en-US" dirty="0"/>
          </a:p>
          <a:p>
            <a:endParaRPr lang="en-US" dirty="0"/>
          </a:p>
          <a:p>
            <a:endParaRPr lang="en-US" dirty="0"/>
          </a:p>
          <a:p>
            <a:endParaRPr lang="en-US" dirty="0"/>
          </a:p>
          <a:p>
            <a:endParaRPr lang="en-US" dirty="0"/>
          </a:p>
          <a:p>
            <a:r>
              <a:rPr lang="en-US" dirty="0"/>
              <a:t>	</a:t>
            </a:r>
          </a:p>
          <a:p>
            <a:endParaRPr lang="en-US" dirty="0"/>
          </a:p>
          <a:p>
            <a:endParaRPr lang="en-US" dirty="0"/>
          </a:p>
        </p:txBody>
      </p:sp>
      <p:pic>
        <p:nvPicPr>
          <p:cNvPr id="9" name="Picture 8">
            <a:extLst>
              <a:ext uri="{FF2B5EF4-FFF2-40B4-BE49-F238E27FC236}">
                <a16:creationId xmlns:a16="http://schemas.microsoft.com/office/drawing/2014/main" id="{D7BDED0F-0A14-4BBC-ABF1-463369914CAD}"/>
              </a:ext>
            </a:extLst>
          </p:cNvPr>
          <p:cNvPicPr>
            <a:picLocks noChangeAspect="1"/>
          </p:cNvPicPr>
          <p:nvPr/>
        </p:nvPicPr>
        <p:blipFill>
          <a:blip r:embed="rId3"/>
          <a:stretch>
            <a:fillRect/>
          </a:stretch>
        </p:blipFill>
        <p:spPr>
          <a:xfrm>
            <a:off x="1158239" y="3647440"/>
            <a:ext cx="10338173" cy="1472702"/>
          </a:xfrm>
          <a:prstGeom prst="rect">
            <a:avLst/>
          </a:prstGeom>
        </p:spPr>
      </p:pic>
      <p:sp>
        <p:nvSpPr>
          <p:cNvPr id="10" name="Graphic 27">
            <a:extLst>
              <a:ext uri="{FF2B5EF4-FFF2-40B4-BE49-F238E27FC236}">
                <a16:creationId xmlns:a16="http://schemas.microsoft.com/office/drawing/2014/main" id="{AD830334-980A-1961-B659-57C38FEAE662}"/>
              </a:ext>
            </a:extLst>
          </p:cNvPr>
          <p:cNvSpPr>
            <a:spLocks noChangeAspect="1"/>
          </p:cNvSpPr>
          <p:nvPr/>
        </p:nvSpPr>
        <p:spPr>
          <a:xfrm>
            <a:off x="479375" y="2149252"/>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AAF15C40-D4B9-0D93-97EF-3C3485F81F7B}"/>
              </a:ext>
            </a:extLst>
          </p:cNvPr>
          <p:cNvSpPr>
            <a:spLocks noGrp="1"/>
          </p:cNvSpPr>
          <p:nvPr>
            <p:ph type="dt" sz="half" idx="10"/>
          </p:nvPr>
        </p:nvSpPr>
        <p:spPr/>
        <p:txBody>
          <a:bodyPr/>
          <a:lstStyle/>
          <a:p>
            <a:fld id="{9221119A-63EF-4E2B-BC4D-9EE0FC70EF5C}" type="datetime4">
              <a:rPr lang="en-GB" smtClean="0"/>
              <a:t>05 July 2024</a:t>
            </a:fld>
            <a:endParaRPr lang="en-GB" dirty="0"/>
          </a:p>
        </p:txBody>
      </p:sp>
    </p:spTree>
    <p:extLst>
      <p:ext uri="{BB962C8B-B14F-4D97-AF65-F5344CB8AC3E}">
        <p14:creationId xmlns:p14="http://schemas.microsoft.com/office/powerpoint/2010/main" val="3358856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5FD1CE-6D13-DFE2-286E-10415903F75D}"/>
              </a:ext>
            </a:extLst>
          </p:cNvPr>
          <p:cNvSpPr>
            <a:spLocks noGrp="1"/>
          </p:cNvSpPr>
          <p:nvPr>
            <p:ph type="sldNum" sz="quarter" idx="12"/>
          </p:nvPr>
        </p:nvSpPr>
        <p:spPr/>
        <p:txBody>
          <a:bodyPr/>
          <a:lstStyle/>
          <a:p>
            <a:fld id="{CBBF530E-1875-46E6-901C-76683197A1B3}" type="slidenum">
              <a:rPr lang="en-GB" smtClean="0"/>
              <a:pPr/>
              <a:t>11</a:t>
            </a:fld>
            <a:endParaRPr lang="en-GB"/>
          </a:p>
        </p:txBody>
      </p:sp>
      <p:sp>
        <p:nvSpPr>
          <p:cNvPr id="3" name="Title 2">
            <a:extLst>
              <a:ext uri="{FF2B5EF4-FFF2-40B4-BE49-F238E27FC236}">
                <a16:creationId xmlns:a16="http://schemas.microsoft.com/office/drawing/2014/main" id="{0A618C4E-762B-0A8E-A30B-5FFA916B4D0B}"/>
              </a:ext>
            </a:extLst>
          </p:cNvPr>
          <p:cNvSpPr>
            <a:spLocks noGrp="1"/>
          </p:cNvSpPr>
          <p:nvPr>
            <p:ph type="title"/>
          </p:nvPr>
        </p:nvSpPr>
        <p:spPr/>
        <p:txBody>
          <a:bodyPr/>
          <a:lstStyle/>
          <a:p>
            <a:r>
              <a:rPr lang="en-US" dirty="0"/>
              <a:t>The Initial Build</a:t>
            </a:r>
          </a:p>
        </p:txBody>
      </p:sp>
      <p:sp>
        <p:nvSpPr>
          <p:cNvPr id="7" name="TextBox 6">
            <a:extLst>
              <a:ext uri="{FF2B5EF4-FFF2-40B4-BE49-F238E27FC236}">
                <a16:creationId xmlns:a16="http://schemas.microsoft.com/office/drawing/2014/main" id="{6B160106-A52A-C98E-41CA-F4B5B55EDAC4}"/>
              </a:ext>
            </a:extLst>
          </p:cNvPr>
          <p:cNvSpPr txBox="1"/>
          <p:nvPr/>
        </p:nvSpPr>
        <p:spPr>
          <a:xfrm>
            <a:off x="213360" y="1259840"/>
            <a:ext cx="4434467" cy="3416320"/>
          </a:xfrm>
          <a:prstGeom prst="rect">
            <a:avLst/>
          </a:prstGeom>
          <a:noFill/>
        </p:spPr>
        <p:txBody>
          <a:bodyPr wrap="square" rtlCol="0">
            <a:spAutoFit/>
          </a:bodyPr>
          <a:lstStyle/>
          <a:p>
            <a:r>
              <a:rPr lang="en-US" dirty="0"/>
              <a:t>To start we will complete a build of the TexGen Core library to check everything is working before adding the external libraries to complete the build later.</a:t>
            </a:r>
          </a:p>
          <a:p>
            <a:endParaRPr lang="en-US" dirty="0"/>
          </a:p>
          <a:p>
            <a:r>
              <a:rPr lang="en-US" dirty="0"/>
              <a:t>	Press the ”Configure” button and 	choose the version of Visual 	Studio you have installed and 	select x64 if you have a 64 bit 	register computer.</a:t>
            </a:r>
          </a:p>
          <a:p>
            <a:endParaRPr lang="en-US" dirty="0"/>
          </a:p>
          <a:p>
            <a:r>
              <a:rPr lang="en-US" dirty="0"/>
              <a:t>You will probably get some errors.</a:t>
            </a:r>
          </a:p>
        </p:txBody>
      </p:sp>
      <p:pic>
        <p:nvPicPr>
          <p:cNvPr id="10" name="Picture 9">
            <a:extLst>
              <a:ext uri="{FF2B5EF4-FFF2-40B4-BE49-F238E27FC236}">
                <a16:creationId xmlns:a16="http://schemas.microsoft.com/office/drawing/2014/main" id="{A06DE900-DF02-601A-A5CF-FC362400C13D}"/>
              </a:ext>
            </a:extLst>
          </p:cNvPr>
          <p:cNvPicPr>
            <a:picLocks noChangeAspect="1"/>
          </p:cNvPicPr>
          <p:nvPr/>
        </p:nvPicPr>
        <p:blipFill rotWithShape="1">
          <a:blip r:embed="rId3"/>
          <a:srcRect r="21707" b="20467"/>
          <a:stretch/>
        </p:blipFill>
        <p:spPr>
          <a:xfrm>
            <a:off x="5352832" y="1113380"/>
            <a:ext cx="5360085" cy="5608095"/>
          </a:xfrm>
          <a:prstGeom prst="rect">
            <a:avLst/>
          </a:prstGeom>
        </p:spPr>
      </p:pic>
      <p:sp>
        <p:nvSpPr>
          <p:cNvPr id="9" name="Graphic 27">
            <a:extLst>
              <a:ext uri="{FF2B5EF4-FFF2-40B4-BE49-F238E27FC236}">
                <a16:creationId xmlns:a16="http://schemas.microsoft.com/office/drawing/2014/main" id="{5C604843-E981-2631-1B31-84DCAF9BCC61}"/>
              </a:ext>
            </a:extLst>
          </p:cNvPr>
          <p:cNvSpPr>
            <a:spLocks noChangeAspect="1"/>
          </p:cNvSpPr>
          <p:nvPr/>
        </p:nvSpPr>
        <p:spPr>
          <a:xfrm>
            <a:off x="344621" y="2605797"/>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CD3EDA38-92C3-F4FE-5B12-82D8DAB3707A}"/>
              </a:ext>
            </a:extLst>
          </p:cNvPr>
          <p:cNvSpPr>
            <a:spLocks noGrp="1"/>
          </p:cNvSpPr>
          <p:nvPr>
            <p:ph type="dt" sz="half" idx="10"/>
          </p:nvPr>
        </p:nvSpPr>
        <p:spPr/>
        <p:txBody>
          <a:bodyPr/>
          <a:lstStyle/>
          <a:p>
            <a:fld id="{12FCCDA3-A089-4923-BEA1-789BDFA2190A}" type="datetime4">
              <a:rPr lang="en-GB" smtClean="0"/>
              <a:t>05 July 2024</a:t>
            </a:fld>
            <a:endParaRPr lang="en-GB" dirty="0"/>
          </a:p>
        </p:txBody>
      </p:sp>
    </p:spTree>
    <p:extLst>
      <p:ext uri="{BB962C8B-B14F-4D97-AF65-F5344CB8AC3E}">
        <p14:creationId xmlns:p14="http://schemas.microsoft.com/office/powerpoint/2010/main" val="114180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59DED0-BF49-E204-45AC-9EC01D5DECD3}"/>
              </a:ext>
            </a:extLst>
          </p:cNvPr>
          <p:cNvSpPr>
            <a:spLocks noGrp="1"/>
          </p:cNvSpPr>
          <p:nvPr>
            <p:ph type="sldNum" sz="quarter" idx="12"/>
          </p:nvPr>
        </p:nvSpPr>
        <p:spPr/>
        <p:txBody>
          <a:bodyPr/>
          <a:lstStyle/>
          <a:p>
            <a:fld id="{CBBF530E-1875-46E6-901C-76683197A1B3}" type="slidenum">
              <a:rPr lang="en-GB" smtClean="0"/>
              <a:pPr/>
              <a:t>12</a:t>
            </a:fld>
            <a:endParaRPr lang="en-GB"/>
          </a:p>
        </p:txBody>
      </p:sp>
      <p:sp>
        <p:nvSpPr>
          <p:cNvPr id="3" name="Title 2">
            <a:extLst>
              <a:ext uri="{FF2B5EF4-FFF2-40B4-BE49-F238E27FC236}">
                <a16:creationId xmlns:a16="http://schemas.microsoft.com/office/drawing/2014/main" id="{A9BBF9A0-5D66-B5C3-06FD-EA749BB88B5B}"/>
              </a:ext>
            </a:extLst>
          </p:cNvPr>
          <p:cNvSpPr>
            <a:spLocks noGrp="1"/>
          </p:cNvSpPr>
          <p:nvPr>
            <p:ph type="title"/>
          </p:nvPr>
        </p:nvSpPr>
        <p:spPr/>
        <p:txBody>
          <a:bodyPr/>
          <a:lstStyle/>
          <a:p>
            <a:r>
              <a:rPr lang="en-US" dirty="0"/>
              <a:t>The Initial Build</a:t>
            </a:r>
          </a:p>
        </p:txBody>
      </p:sp>
      <p:sp>
        <p:nvSpPr>
          <p:cNvPr id="7" name="TextBox 6">
            <a:extLst>
              <a:ext uri="{FF2B5EF4-FFF2-40B4-BE49-F238E27FC236}">
                <a16:creationId xmlns:a16="http://schemas.microsoft.com/office/drawing/2014/main" id="{7BD7757C-C8F8-AA9A-B8FE-5E81E7ACD522}"/>
              </a:ext>
            </a:extLst>
          </p:cNvPr>
          <p:cNvSpPr txBox="1"/>
          <p:nvPr/>
        </p:nvSpPr>
        <p:spPr>
          <a:xfrm>
            <a:off x="240631" y="1499600"/>
            <a:ext cx="4558870" cy="2031325"/>
          </a:xfrm>
          <a:prstGeom prst="rect">
            <a:avLst/>
          </a:prstGeom>
          <a:noFill/>
        </p:spPr>
        <p:txBody>
          <a:bodyPr wrap="square" rtlCol="0">
            <a:spAutoFit/>
          </a:bodyPr>
          <a:lstStyle/>
          <a:p>
            <a:r>
              <a:rPr lang="en-US" dirty="0"/>
              <a:t>	To resolve the errors, change the 	</a:t>
            </a:r>
            <a:r>
              <a:rPr lang="en-US" dirty="0" err="1"/>
              <a:t>Cmake</a:t>
            </a:r>
            <a:r>
              <a:rPr lang="en-US" dirty="0"/>
              <a:t> variables so that only 	“BUILD_SHARED” is on. </a:t>
            </a:r>
          </a:p>
          <a:p>
            <a:endParaRPr lang="en-US" dirty="0"/>
          </a:p>
          <a:p>
            <a:r>
              <a:rPr lang="en-US" dirty="0"/>
              <a:t>This stops </a:t>
            </a:r>
            <a:r>
              <a:rPr lang="en-US" dirty="0" err="1"/>
              <a:t>Cmake</a:t>
            </a:r>
            <a:r>
              <a:rPr lang="en-US" dirty="0"/>
              <a:t> from looking for the external libraries required for the user interface. We’ll get to that later.</a:t>
            </a:r>
          </a:p>
        </p:txBody>
      </p:sp>
      <p:pic>
        <p:nvPicPr>
          <p:cNvPr id="9" name="Picture 8">
            <a:extLst>
              <a:ext uri="{FF2B5EF4-FFF2-40B4-BE49-F238E27FC236}">
                <a16:creationId xmlns:a16="http://schemas.microsoft.com/office/drawing/2014/main" id="{D734E608-E894-8139-D624-894E308713D1}"/>
              </a:ext>
            </a:extLst>
          </p:cNvPr>
          <p:cNvPicPr>
            <a:picLocks noChangeAspect="1"/>
          </p:cNvPicPr>
          <p:nvPr/>
        </p:nvPicPr>
        <p:blipFill>
          <a:blip r:embed="rId3"/>
          <a:stretch>
            <a:fillRect/>
          </a:stretch>
        </p:blipFill>
        <p:spPr>
          <a:xfrm>
            <a:off x="5928609" y="1229360"/>
            <a:ext cx="5120718" cy="5242893"/>
          </a:xfrm>
          <a:prstGeom prst="rect">
            <a:avLst/>
          </a:prstGeom>
        </p:spPr>
      </p:pic>
      <p:sp>
        <p:nvSpPr>
          <p:cNvPr id="10" name="TextBox 9">
            <a:extLst>
              <a:ext uri="{FF2B5EF4-FFF2-40B4-BE49-F238E27FC236}">
                <a16:creationId xmlns:a16="http://schemas.microsoft.com/office/drawing/2014/main" id="{9CEEAE1C-ADB3-D765-50F5-C0AEAEEC05A2}"/>
              </a:ext>
            </a:extLst>
          </p:cNvPr>
          <p:cNvSpPr txBox="1"/>
          <p:nvPr/>
        </p:nvSpPr>
        <p:spPr>
          <a:xfrm>
            <a:off x="240631" y="3679686"/>
            <a:ext cx="4831672" cy="2585323"/>
          </a:xfrm>
          <a:prstGeom prst="rect">
            <a:avLst/>
          </a:prstGeom>
          <a:noFill/>
        </p:spPr>
        <p:txBody>
          <a:bodyPr wrap="square" rtlCol="0">
            <a:spAutoFit/>
          </a:bodyPr>
          <a:lstStyle/>
          <a:p>
            <a:endParaRPr lang="en-US" dirty="0"/>
          </a:p>
          <a:p>
            <a:r>
              <a:rPr lang="en-US" dirty="0"/>
              <a:t>	Press ”Configure” again. The build 	errors should now be resolved. </a:t>
            </a:r>
          </a:p>
          <a:p>
            <a:endParaRPr lang="en-US" dirty="0"/>
          </a:p>
          <a:p>
            <a:r>
              <a:rPr lang="en-US" dirty="0"/>
              <a:t>	Press ”Generate” to generate the 	Visual Studio solution files.</a:t>
            </a:r>
          </a:p>
          <a:p>
            <a:endParaRPr lang="en-US" dirty="0"/>
          </a:p>
          <a:p>
            <a:r>
              <a:rPr lang="en-US" dirty="0"/>
              <a:t>	”Open Project” to open the solution 	in Visual Studio</a:t>
            </a:r>
          </a:p>
        </p:txBody>
      </p:sp>
      <p:sp>
        <p:nvSpPr>
          <p:cNvPr id="11" name="Graphic 27">
            <a:extLst>
              <a:ext uri="{FF2B5EF4-FFF2-40B4-BE49-F238E27FC236}">
                <a16:creationId xmlns:a16="http://schemas.microsoft.com/office/drawing/2014/main" id="{43447890-56DB-4202-0802-7A6981557724}"/>
              </a:ext>
            </a:extLst>
          </p:cNvPr>
          <p:cNvSpPr>
            <a:spLocks noChangeAspect="1"/>
          </p:cNvSpPr>
          <p:nvPr/>
        </p:nvSpPr>
        <p:spPr>
          <a:xfrm>
            <a:off x="472889" y="1601810"/>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Graphic 27">
            <a:extLst>
              <a:ext uri="{FF2B5EF4-FFF2-40B4-BE49-F238E27FC236}">
                <a16:creationId xmlns:a16="http://schemas.microsoft.com/office/drawing/2014/main" id="{3146CF50-E9A8-3F77-0F70-4A9BCAF622CF}"/>
              </a:ext>
            </a:extLst>
          </p:cNvPr>
          <p:cNvSpPr>
            <a:spLocks noChangeAspect="1"/>
          </p:cNvSpPr>
          <p:nvPr/>
        </p:nvSpPr>
        <p:spPr>
          <a:xfrm>
            <a:off x="479374" y="3830843"/>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raphic 27">
            <a:extLst>
              <a:ext uri="{FF2B5EF4-FFF2-40B4-BE49-F238E27FC236}">
                <a16:creationId xmlns:a16="http://schemas.microsoft.com/office/drawing/2014/main" id="{230CAD4C-54FC-A5CA-757D-CD87D487D1EA}"/>
              </a:ext>
            </a:extLst>
          </p:cNvPr>
          <p:cNvSpPr>
            <a:spLocks noChangeAspect="1"/>
          </p:cNvSpPr>
          <p:nvPr/>
        </p:nvSpPr>
        <p:spPr>
          <a:xfrm>
            <a:off x="479373" y="4552695"/>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 name="Graphic 27">
            <a:extLst>
              <a:ext uri="{FF2B5EF4-FFF2-40B4-BE49-F238E27FC236}">
                <a16:creationId xmlns:a16="http://schemas.microsoft.com/office/drawing/2014/main" id="{484F9476-15EA-A739-BB42-5F4E882C6A82}"/>
              </a:ext>
            </a:extLst>
          </p:cNvPr>
          <p:cNvSpPr>
            <a:spLocks noChangeAspect="1"/>
          </p:cNvSpPr>
          <p:nvPr/>
        </p:nvSpPr>
        <p:spPr>
          <a:xfrm>
            <a:off x="472890" y="5413488"/>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ACEF5958-7EB6-905A-A0BF-E02C6BC0B851}"/>
              </a:ext>
            </a:extLst>
          </p:cNvPr>
          <p:cNvSpPr>
            <a:spLocks noGrp="1"/>
          </p:cNvSpPr>
          <p:nvPr>
            <p:ph type="dt" sz="half" idx="10"/>
          </p:nvPr>
        </p:nvSpPr>
        <p:spPr/>
        <p:txBody>
          <a:bodyPr/>
          <a:lstStyle/>
          <a:p>
            <a:fld id="{7787C055-09AA-478D-B300-22D9EAC5D239}" type="datetime4">
              <a:rPr lang="en-GB" smtClean="0"/>
              <a:t>05 July 2024</a:t>
            </a:fld>
            <a:endParaRPr lang="en-GB" dirty="0"/>
          </a:p>
        </p:txBody>
      </p:sp>
    </p:spTree>
    <p:extLst>
      <p:ext uri="{BB962C8B-B14F-4D97-AF65-F5344CB8AC3E}">
        <p14:creationId xmlns:p14="http://schemas.microsoft.com/office/powerpoint/2010/main" val="3751844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0C4B1-26A1-B012-AC47-A2B7A9E4712D}"/>
              </a:ext>
            </a:extLst>
          </p:cNvPr>
          <p:cNvSpPr>
            <a:spLocks noGrp="1"/>
          </p:cNvSpPr>
          <p:nvPr>
            <p:ph type="sldNum" sz="quarter" idx="12"/>
          </p:nvPr>
        </p:nvSpPr>
        <p:spPr/>
        <p:txBody>
          <a:bodyPr/>
          <a:lstStyle/>
          <a:p>
            <a:fld id="{CBBF530E-1875-46E6-901C-76683197A1B3}" type="slidenum">
              <a:rPr lang="en-GB" smtClean="0"/>
              <a:pPr/>
              <a:t>13</a:t>
            </a:fld>
            <a:endParaRPr lang="en-GB"/>
          </a:p>
        </p:txBody>
      </p:sp>
      <p:sp>
        <p:nvSpPr>
          <p:cNvPr id="3" name="Title 2">
            <a:extLst>
              <a:ext uri="{FF2B5EF4-FFF2-40B4-BE49-F238E27FC236}">
                <a16:creationId xmlns:a16="http://schemas.microsoft.com/office/drawing/2014/main" id="{7134234F-A2D6-8D3C-EA15-2AD3DC1770B7}"/>
              </a:ext>
            </a:extLst>
          </p:cNvPr>
          <p:cNvSpPr>
            <a:spLocks noGrp="1"/>
          </p:cNvSpPr>
          <p:nvPr>
            <p:ph type="title"/>
          </p:nvPr>
        </p:nvSpPr>
        <p:spPr/>
        <p:txBody>
          <a:bodyPr/>
          <a:lstStyle/>
          <a:p>
            <a:r>
              <a:rPr lang="en-US"/>
              <a:t>The Initial Build</a:t>
            </a:r>
            <a:endParaRPr lang="en-US" dirty="0"/>
          </a:p>
        </p:txBody>
      </p:sp>
      <p:sp>
        <p:nvSpPr>
          <p:cNvPr id="7" name="TextBox 6">
            <a:extLst>
              <a:ext uri="{FF2B5EF4-FFF2-40B4-BE49-F238E27FC236}">
                <a16:creationId xmlns:a16="http://schemas.microsoft.com/office/drawing/2014/main" id="{4DA279F5-5A7D-6CA9-8373-1E85DED9D475}"/>
              </a:ext>
            </a:extLst>
          </p:cNvPr>
          <p:cNvSpPr txBox="1"/>
          <p:nvPr/>
        </p:nvSpPr>
        <p:spPr>
          <a:xfrm>
            <a:off x="193040" y="1158240"/>
            <a:ext cx="11866880" cy="1477328"/>
          </a:xfrm>
          <a:prstGeom prst="rect">
            <a:avLst/>
          </a:prstGeom>
          <a:noFill/>
        </p:spPr>
        <p:txBody>
          <a:bodyPr wrap="square" rtlCol="0">
            <a:spAutoFit/>
          </a:bodyPr>
          <a:lstStyle/>
          <a:p>
            <a:r>
              <a:rPr lang="en-US" dirty="0"/>
              <a:t>To install the software you may need to open visual studio in “Administrator mode”. You can right click on the Visual Studio icon and select run in administrator mode.</a:t>
            </a:r>
          </a:p>
          <a:p>
            <a:endParaRPr lang="en-US" dirty="0"/>
          </a:p>
          <a:p>
            <a:r>
              <a:rPr lang="en-US" dirty="0"/>
              <a:t>	In Visual Studio, check that the project files have been configured to build in Release mode and that the 	platform toolset is correct for your machine.</a:t>
            </a:r>
          </a:p>
        </p:txBody>
      </p:sp>
      <p:pic>
        <p:nvPicPr>
          <p:cNvPr id="10" name="Picture 9">
            <a:extLst>
              <a:ext uri="{FF2B5EF4-FFF2-40B4-BE49-F238E27FC236}">
                <a16:creationId xmlns:a16="http://schemas.microsoft.com/office/drawing/2014/main" id="{D42504EB-D2E8-81B1-EC8F-3109FA566B3A}"/>
              </a:ext>
            </a:extLst>
          </p:cNvPr>
          <p:cNvPicPr>
            <a:picLocks noChangeAspect="1"/>
          </p:cNvPicPr>
          <p:nvPr/>
        </p:nvPicPr>
        <p:blipFill>
          <a:blip r:embed="rId2"/>
          <a:stretch>
            <a:fillRect/>
          </a:stretch>
        </p:blipFill>
        <p:spPr>
          <a:xfrm>
            <a:off x="479375" y="3474239"/>
            <a:ext cx="10632392" cy="828230"/>
          </a:xfrm>
          <a:prstGeom prst="rect">
            <a:avLst/>
          </a:prstGeom>
        </p:spPr>
      </p:pic>
      <p:sp>
        <p:nvSpPr>
          <p:cNvPr id="11" name="Rounded Rectangle 10">
            <a:extLst>
              <a:ext uri="{FF2B5EF4-FFF2-40B4-BE49-F238E27FC236}">
                <a16:creationId xmlns:a16="http://schemas.microsoft.com/office/drawing/2014/main" id="{ED087C7E-B70E-919E-8AFB-934AF2D0888C}"/>
              </a:ext>
            </a:extLst>
          </p:cNvPr>
          <p:cNvSpPr/>
          <p:nvPr/>
        </p:nvSpPr>
        <p:spPr>
          <a:xfrm>
            <a:off x="3262964" y="3996000"/>
            <a:ext cx="731520" cy="2887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raphic 27">
            <a:extLst>
              <a:ext uri="{FF2B5EF4-FFF2-40B4-BE49-F238E27FC236}">
                <a16:creationId xmlns:a16="http://schemas.microsoft.com/office/drawing/2014/main" id="{75084CE7-7F96-8B14-B0AF-A436D568B89D}"/>
              </a:ext>
            </a:extLst>
          </p:cNvPr>
          <p:cNvSpPr>
            <a:spLocks noChangeAspect="1"/>
          </p:cNvSpPr>
          <p:nvPr/>
        </p:nvSpPr>
        <p:spPr>
          <a:xfrm>
            <a:off x="479375" y="2120374"/>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TextBox 12">
            <a:extLst>
              <a:ext uri="{FF2B5EF4-FFF2-40B4-BE49-F238E27FC236}">
                <a16:creationId xmlns:a16="http://schemas.microsoft.com/office/drawing/2014/main" id="{9D397871-0F88-0F26-2EAB-735C944211CA}"/>
              </a:ext>
            </a:extLst>
          </p:cNvPr>
          <p:cNvSpPr txBox="1"/>
          <p:nvPr/>
        </p:nvSpPr>
        <p:spPr>
          <a:xfrm>
            <a:off x="497860" y="4831882"/>
            <a:ext cx="11033205" cy="369332"/>
          </a:xfrm>
          <a:prstGeom prst="rect">
            <a:avLst/>
          </a:prstGeom>
          <a:noFill/>
        </p:spPr>
        <p:txBody>
          <a:bodyPr wrap="square" rtlCol="0">
            <a:spAutoFit/>
          </a:bodyPr>
          <a:lstStyle/>
          <a:p>
            <a:r>
              <a:rPr lang="en-US" dirty="0"/>
              <a:t>	Check that Release mode and x64 platform are selected.</a:t>
            </a:r>
          </a:p>
        </p:txBody>
      </p:sp>
      <p:sp>
        <p:nvSpPr>
          <p:cNvPr id="14" name="Rounded Rectangle 13">
            <a:extLst>
              <a:ext uri="{FF2B5EF4-FFF2-40B4-BE49-F238E27FC236}">
                <a16:creationId xmlns:a16="http://schemas.microsoft.com/office/drawing/2014/main" id="{0AFA41E8-972F-5622-9E6A-F46BAC653434}"/>
              </a:ext>
            </a:extLst>
          </p:cNvPr>
          <p:cNvSpPr/>
          <p:nvPr/>
        </p:nvSpPr>
        <p:spPr>
          <a:xfrm>
            <a:off x="4032000" y="3996000"/>
            <a:ext cx="1155032" cy="28873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raphic 27">
            <a:extLst>
              <a:ext uri="{FF2B5EF4-FFF2-40B4-BE49-F238E27FC236}">
                <a16:creationId xmlns:a16="http://schemas.microsoft.com/office/drawing/2014/main" id="{A46FF248-0CF4-8656-4D4E-F8D9B8675AE9}"/>
              </a:ext>
            </a:extLst>
          </p:cNvPr>
          <p:cNvSpPr>
            <a:spLocks noChangeAspect="1"/>
          </p:cNvSpPr>
          <p:nvPr/>
        </p:nvSpPr>
        <p:spPr>
          <a:xfrm>
            <a:off x="643069" y="4758951"/>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04CA76B4-2413-5815-D943-1DCC9B4D4A25}"/>
              </a:ext>
            </a:extLst>
          </p:cNvPr>
          <p:cNvSpPr>
            <a:spLocks noGrp="1"/>
          </p:cNvSpPr>
          <p:nvPr>
            <p:ph type="dt" sz="half" idx="10"/>
          </p:nvPr>
        </p:nvSpPr>
        <p:spPr/>
        <p:txBody>
          <a:bodyPr/>
          <a:lstStyle/>
          <a:p>
            <a:fld id="{2848B14E-8E9F-4DB2-97CB-13AAAE26271D}" type="datetime4">
              <a:rPr lang="en-GB" smtClean="0"/>
              <a:t>05 July 2024</a:t>
            </a:fld>
            <a:endParaRPr lang="en-GB" dirty="0"/>
          </a:p>
        </p:txBody>
      </p:sp>
    </p:spTree>
    <p:extLst>
      <p:ext uri="{BB962C8B-B14F-4D97-AF65-F5344CB8AC3E}">
        <p14:creationId xmlns:p14="http://schemas.microsoft.com/office/powerpoint/2010/main" val="518509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0C4B1-26A1-B012-AC47-A2B7A9E4712D}"/>
              </a:ext>
            </a:extLst>
          </p:cNvPr>
          <p:cNvSpPr>
            <a:spLocks noGrp="1"/>
          </p:cNvSpPr>
          <p:nvPr>
            <p:ph type="sldNum" sz="quarter" idx="12"/>
          </p:nvPr>
        </p:nvSpPr>
        <p:spPr/>
        <p:txBody>
          <a:bodyPr/>
          <a:lstStyle/>
          <a:p>
            <a:fld id="{CBBF530E-1875-46E6-901C-76683197A1B3}" type="slidenum">
              <a:rPr lang="en-GB" smtClean="0"/>
              <a:pPr/>
              <a:t>14</a:t>
            </a:fld>
            <a:endParaRPr lang="en-GB"/>
          </a:p>
        </p:txBody>
      </p:sp>
      <p:sp>
        <p:nvSpPr>
          <p:cNvPr id="3" name="Title 2">
            <a:extLst>
              <a:ext uri="{FF2B5EF4-FFF2-40B4-BE49-F238E27FC236}">
                <a16:creationId xmlns:a16="http://schemas.microsoft.com/office/drawing/2014/main" id="{7134234F-A2D6-8D3C-EA15-2AD3DC1770B7}"/>
              </a:ext>
            </a:extLst>
          </p:cNvPr>
          <p:cNvSpPr>
            <a:spLocks noGrp="1"/>
          </p:cNvSpPr>
          <p:nvPr>
            <p:ph type="title"/>
          </p:nvPr>
        </p:nvSpPr>
        <p:spPr/>
        <p:txBody>
          <a:bodyPr/>
          <a:lstStyle/>
          <a:p>
            <a:r>
              <a:rPr lang="en-US"/>
              <a:t>The Initial Build</a:t>
            </a:r>
            <a:endParaRPr lang="en-US" dirty="0"/>
          </a:p>
        </p:txBody>
      </p:sp>
      <p:sp>
        <p:nvSpPr>
          <p:cNvPr id="7" name="TextBox 6">
            <a:extLst>
              <a:ext uri="{FF2B5EF4-FFF2-40B4-BE49-F238E27FC236}">
                <a16:creationId xmlns:a16="http://schemas.microsoft.com/office/drawing/2014/main" id="{4DA279F5-5A7D-6CA9-8373-1E85DED9D475}"/>
              </a:ext>
            </a:extLst>
          </p:cNvPr>
          <p:cNvSpPr txBox="1"/>
          <p:nvPr/>
        </p:nvSpPr>
        <p:spPr>
          <a:xfrm>
            <a:off x="193040" y="1158240"/>
            <a:ext cx="11866880" cy="1200329"/>
          </a:xfrm>
          <a:prstGeom prst="rect">
            <a:avLst/>
          </a:prstGeom>
          <a:noFill/>
        </p:spPr>
        <p:txBody>
          <a:bodyPr wrap="square" rtlCol="0">
            <a:spAutoFit/>
          </a:bodyPr>
          <a:lstStyle/>
          <a:p>
            <a:r>
              <a:rPr lang="en-US" dirty="0"/>
              <a:t>	In the solution explorer, right click on ”All Build” and in the menu click “Build”, this will compile the TexGen 	source code.</a:t>
            </a:r>
          </a:p>
          <a:p>
            <a:endParaRPr lang="en-US" dirty="0"/>
          </a:p>
          <a:p>
            <a:r>
              <a:rPr lang="en-US" dirty="0"/>
              <a:t>If you get a “Set local” error, it’s probably because you are not in administrator mode.</a:t>
            </a:r>
          </a:p>
        </p:txBody>
      </p:sp>
      <p:pic>
        <p:nvPicPr>
          <p:cNvPr id="8" name="Picture 7">
            <a:extLst>
              <a:ext uri="{FF2B5EF4-FFF2-40B4-BE49-F238E27FC236}">
                <a16:creationId xmlns:a16="http://schemas.microsoft.com/office/drawing/2014/main" id="{3BE9C414-EFB4-81E9-B6A3-06BCEC24D211}"/>
              </a:ext>
            </a:extLst>
          </p:cNvPr>
          <p:cNvPicPr>
            <a:picLocks noChangeAspect="1"/>
          </p:cNvPicPr>
          <p:nvPr/>
        </p:nvPicPr>
        <p:blipFill>
          <a:blip r:embed="rId2"/>
          <a:stretch>
            <a:fillRect/>
          </a:stretch>
        </p:blipFill>
        <p:spPr>
          <a:xfrm>
            <a:off x="5814056" y="2794068"/>
            <a:ext cx="1814333" cy="2527660"/>
          </a:xfrm>
          <a:prstGeom prst="rect">
            <a:avLst/>
          </a:prstGeom>
        </p:spPr>
      </p:pic>
      <p:pic>
        <p:nvPicPr>
          <p:cNvPr id="9" name="Picture 8">
            <a:extLst>
              <a:ext uri="{FF2B5EF4-FFF2-40B4-BE49-F238E27FC236}">
                <a16:creationId xmlns:a16="http://schemas.microsoft.com/office/drawing/2014/main" id="{C11DB93C-CFFB-6FF8-DB34-23E0BCC479B3}"/>
              </a:ext>
            </a:extLst>
          </p:cNvPr>
          <p:cNvPicPr>
            <a:picLocks noChangeAspect="1"/>
          </p:cNvPicPr>
          <p:nvPr/>
        </p:nvPicPr>
        <p:blipFill>
          <a:blip r:embed="rId3"/>
          <a:stretch>
            <a:fillRect/>
          </a:stretch>
        </p:blipFill>
        <p:spPr>
          <a:xfrm>
            <a:off x="2093091" y="2794068"/>
            <a:ext cx="1914150" cy="2527660"/>
          </a:xfrm>
          <a:prstGeom prst="rect">
            <a:avLst/>
          </a:prstGeom>
        </p:spPr>
      </p:pic>
      <p:sp>
        <p:nvSpPr>
          <p:cNvPr id="11" name="Graphic 27">
            <a:extLst>
              <a:ext uri="{FF2B5EF4-FFF2-40B4-BE49-F238E27FC236}">
                <a16:creationId xmlns:a16="http://schemas.microsoft.com/office/drawing/2014/main" id="{474A2CEE-5073-C829-AAAB-91A774F51791}"/>
              </a:ext>
            </a:extLst>
          </p:cNvPr>
          <p:cNvSpPr>
            <a:spLocks noChangeAspect="1"/>
          </p:cNvSpPr>
          <p:nvPr/>
        </p:nvSpPr>
        <p:spPr>
          <a:xfrm>
            <a:off x="364879" y="1158240"/>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81145B24-B566-BF34-0F5D-F39BA9B0C5C5}"/>
              </a:ext>
            </a:extLst>
          </p:cNvPr>
          <p:cNvSpPr>
            <a:spLocks noGrp="1"/>
          </p:cNvSpPr>
          <p:nvPr>
            <p:ph type="dt" sz="half" idx="10"/>
          </p:nvPr>
        </p:nvSpPr>
        <p:spPr/>
        <p:txBody>
          <a:bodyPr/>
          <a:lstStyle/>
          <a:p>
            <a:fld id="{6FABD6DD-57AD-409C-BE9C-D5ACEA91AE01}" type="datetime4">
              <a:rPr lang="en-GB" smtClean="0"/>
              <a:t>05 July 2024</a:t>
            </a:fld>
            <a:endParaRPr lang="en-GB" dirty="0"/>
          </a:p>
        </p:txBody>
      </p:sp>
    </p:spTree>
    <p:extLst>
      <p:ext uri="{BB962C8B-B14F-4D97-AF65-F5344CB8AC3E}">
        <p14:creationId xmlns:p14="http://schemas.microsoft.com/office/powerpoint/2010/main" val="3799143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DBAC4-A1D2-0046-843E-10EDF8D9E52A}"/>
              </a:ext>
            </a:extLst>
          </p:cNvPr>
          <p:cNvSpPr>
            <a:spLocks noGrp="1"/>
          </p:cNvSpPr>
          <p:nvPr>
            <p:ph type="title"/>
          </p:nvPr>
        </p:nvSpPr>
        <p:spPr/>
        <p:txBody>
          <a:bodyPr/>
          <a:lstStyle/>
          <a:p>
            <a:r>
              <a:rPr lang="en-US" dirty="0"/>
              <a:t>Building the Libraries</a:t>
            </a:r>
          </a:p>
        </p:txBody>
      </p:sp>
      <p:sp>
        <p:nvSpPr>
          <p:cNvPr id="5" name="Text Placeholder 4">
            <a:extLst>
              <a:ext uri="{FF2B5EF4-FFF2-40B4-BE49-F238E27FC236}">
                <a16:creationId xmlns:a16="http://schemas.microsoft.com/office/drawing/2014/main" id="{2331AF33-0074-834B-83FE-BB3A8AE1C52B}"/>
              </a:ext>
            </a:extLst>
          </p:cNvPr>
          <p:cNvSpPr>
            <a:spLocks noGrp="1"/>
          </p:cNvSpPr>
          <p:nvPr>
            <p:ph type="body" idx="1"/>
          </p:nvPr>
        </p:nvSpPr>
        <p:spPr/>
        <p:txBody>
          <a:bodyPr/>
          <a:lstStyle/>
          <a:p>
            <a:r>
              <a:rPr lang="en-US" dirty="0"/>
              <a:t>Windows</a:t>
            </a:r>
          </a:p>
        </p:txBody>
      </p:sp>
    </p:spTree>
    <p:extLst>
      <p:ext uri="{BB962C8B-B14F-4D97-AF65-F5344CB8AC3E}">
        <p14:creationId xmlns:p14="http://schemas.microsoft.com/office/powerpoint/2010/main" val="3139894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16</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a:t>Python</a:t>
            </a:r>
          </a:p>
        </p:txBody>
      </p:sp>
      <p:sp>
        <p:nvSpPr>
          <p:cNvPr id="2" name="TextBox 1">
            <a:extLst>
              <a:ext uri="{FF2B5EF4-FFF2-40B4-BE49-F238E27FC236}">
                <a16:creationId xmlns:a16="http://schemas.microsoft.com/office/drawing/2014/main" id="{8E66FD16-B939-FBB5-4DEA-C2DAC94B5D93}"/>
              </a:ext>
            </a:extLst>
          </p:cNvPr>
          <p:cNvSpPr txBox="1"/>
          <p:nvPr/>
        </p:nvSpPr>
        <p:spPr>
          <a:xfrm>
            <a:off x="213360" y="1212469"/>
            <a:ext cx="11765280" cy="3416320"/>
          </a:xfrm>
          <a:prstGeom prst="rect">
            <a:avLst/>
          </a:prstGeom>
          <a:noFill/>
        </p:spPr>
        <p:txBody>
          <a:bodyPr wrap="square" rtlCol="0">
            <a:spAutoFit/>
          </a:bodyPr>
          <a:lstStyle/>
          <a:p>
            <a:r>
              <a:rPr lang="en-US" dirty="0"/>
              <a:t>	The new release of TexGen is built with Python 3 and has been tested with version 3.9. To build the 	release version of TexGen download Python 3 from here: </a:t>
            </a:r>
            <a:r>
              <a:rPr lang="en-US" dirty="0">
                <a:hlinkClick r:id="rId3"/>
              </a:rPr>
              <a:t>https://www.python.org/downloads/</a:t>
            </a:r>
            <a:r>
              <a:rPr lang="en-US" dirty="0"/>
              <a:t> then skip to 	to the “Adding Python to the Path” section.</a:t>
            </a:r>
          </a:p>
          <a:p>
            <a:endParaRPr lang="en-US" dirty="0"/>
          </a:p>
          <a:p>
            <a:r>
              <a:rPr lang="en-US" dirty="0"/>
              <a:t>If you want to build TexGen in debug mode and enable debug checks, you’ll need to compile a debug version of Python 3 from source code. Follow the instructions in the next few slides.</a:t>
            </a:r>
          </a:p>
          <a:p>
            <a:endParaRPr lang="en-US" dirty="0"/>
          </a:p>
          <a:p>
            <a:r>
              <a:rPr lang="en-US" dirty="0"/>
              <a:t>	The Python source code is hosted on GitHub here: </a:t>
            </a:r>
            <a:r>
              <a:rPr lang="en-US" dirty="0">
                <a:hlinkClick r:id="rId4"/>
              </a:rPr>
              <a:t>https://github.com/python/cpython/tree/3.9</a:t>
            </a:r>
            <a:endParaRPr lang="en-US" dirty="0"/>
          </a:p>
          <a:p>
            <a:endParaRPr lang="en-US" dirty="0"/>
          </a:p>
          <a:p>
            <a:endParaRPr lang="en-US" dirty="0"/>
          </a:p>
          <a:p>
            <a:endParaRPr lang="en-GB" dirty="0"/>
          </a:p>
          <a:p>
            <a:endParaRPr lang="en-US" dirty="0"/>
          </a:p>
        </p:txBody>
      </p:sp>
      <p:sp>
        <p:nvSpPr>
          <p:cNvPr id="8" name="Graphic 162">
            <a:extLst>
              <a:ext uri="{FF2B5EF4-FFF2-40B4-BE49-F238E27FC236}">
                <a16:creationId xmlns:a16="http://schemas.microsoft.com/office/drawing/2014/main" id="{C7B4CECE-F2C4-2A62-2D9B-B28056F5A7F5}"/>
              </a:ext>
            </a:extLst>
          </p:cNvPr>
          <p:cNvSpPr>
            <a:spLocks noChangeAspect="1"/>
          </p:cNvSpPr>
          <p:nvPr/>
        </p:nvSpPr>
        <p:spPr>
          <a:xfrm>
            <a:off x="479375" y="1212469"/>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 name="Graphic 162">
            <a:extLst>
              <a:ext uri="{FF2B5EF4-FFF2-40B4-BE49-F238E27FC236}">
                <a16:creationId xmlns:a16="http://schemas.microsoft.com/office/drawing/2014/main" id="{F8E1E8DC-AB0B-CECC-A547-CA462663F1E2}"/>
              </a:ext>
            </a:extLst>
          </p:cNvPr>
          <p:cNvSpPr>
            <a:spLocks noChangeAspect="1"/>
          </p:cNvSpPr>
          <p:nvPr/>
        </p:nvSpPr>
        <p:spPr>
          <a:xfrm>
            <a:off x="479375" y="3423537"/>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Date Placeholder 2">
            <a:extLst>
              <a:ext uri="{FF2B5EF4-FFF2-40B4-BE49-F238E27FC236}">
                <a16:creationId xmlns:a16="http://schemas.microsoft.com/office/drawing/2014/main" id="{215BA980-F44D-AA71-1B0A-1DEEE0D9F460}"/>
              </a:ext>
            </a:extLst>
          </p:cNvPr>
          <p:cNvSpPr>
            <a:spLocks noGrp="1"/>
          </p:cNvSpPr>
          <p:nvPr>
            <p:ph type="dt" sz="half" idx="10"/>
          </p:nvPr>
        </p:nvSpPr>
        <p:spPr/>
        <p:txBody>
          <a:bodyPr/>
          <a:lstStyle/>
          <a:p>
            <a:fld id="{9535F192-2259-48E2-9D21-D96E98C6402C}" type="datetime4">
              <a:rPr lang="en-GB" smtClean="0"/>
              <a:t>05 July 2024</a:t>
            </a:fld>
            <a:endParaRPr lang="en-GB" dirty="0"/>
          </a:p>
        </p:txBody>
      </p:sp>
    </p:spTree>
    <p:extLst>
      <p:ext uri="{BB962C8B-B14F-4D97-AF65-F5344CB8AC3E}">
        <p14:creationId xmlns:p14="http://schemas.microsoft.com/office/powerpoint/2010/main" val="235070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17</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a:t>Compiling Python</a:t>
            </a:r>
          </a:p>
        </p:txBody>
      </p:sp>
      <p:sp>
        <p:nvSpPr>
          <p:cNvPr id="2" name="TextBox 1">
            <a:extLst>
              <a:ext uri="{FF2B5EF4-FFF2-40B4-BE49-F238E27FC236}">
                <a16:creationId xmlns:a16="http://schemas.microsoft.com/office/drawing/2014/main" id="{8E66FD16-B939-FBB5-4DEA-C2DAC94B5D93}"/>
              </a:ext>
            </a:extLst>
          </p:cNvPr>
          <p:cNvSpPr txBox="1"/>
          <p:nvPr/>
        </p:nvSpPr>
        <p:spPr>
          <a:xfrm>
            <a:off x="736960" y="1166842"/>
            <a:ext cx="11765280" cy="5078313"/>
          </a:xfrm>
          <a:prstGeom prst="rect">
            <a:avLst/>
          </a:prstGeom>
          <a:noFill/>
        </p:spPr>
        <p:txBody>
          <a:bodyPr wrap="square" rtlCol="0">
            <a:spAutoFit/>
          </a:bodyPr>
          <a:lstStyle/>
          <a:p>
            <a:endParaRPr lang="en-US" dirty="0"/>
          </a:p>
          <a:p>
            <a:r>
              <a:rPr lang="en-US" dirty="0"/>
              <a:t>Clone the </a:t>
            </a:r>
            <a:r>
              <a:rPr lang="en-US" dirty="0" err="1"/>
              <a:t>CPython</a:t>
            </a:r>
            <a:r>
              <a:rPr lang="en-US" dirty="0"/>
              <a:t> source code: </a:t>
            </a:r>
            <a:r>
              <a:rPr lang="en-US" dirty="0">
                <a:hlinkClick r:id="rId3"/>
              </a:rPr>
              <a:t>https://github.com/python/cpython/tree/3.11</a:t>
            </a:r>
            <a:endParaRPr lang="en-US" dirty="0"/>
          </a:p>
          <a:p>
            <a:r>
              <a:rPr lang="en-GB" dirty="0"/>
              <a:t>Open a terminal: run cmd.exe</a:t>
            </a:r>
          </a:p>
          <a:p>
            <a:r>
              <a:rPr lang="en-GB" dirty="0"/>
              <a:t>Go the Python directory</a:t>
            </a:r>
          </a:p>
          <a:p>
            <a:r>
              <a:rPr lang="en-GB" dirty="0"/>
              <a:t>To download source code of dependencies (OpenSSL, Tk, etc.): type </a:t>
            </a:r>
            <a:r>
              <a:rPr lang="en-GB" dirty="0" err="1"/>
              <a:t>PCbuild</a:t>
            </a:r>
            <a:r>
              <a:rPr lang="en-GB" dirty="0"/>
              <a:t>\get_externals.bat</a:t>
            </a:r>
          </a:p>
          <a:p>
            <a:endParaRPr lang="en-US" dirty="0"/>
          </a:p>
          <a:p>
            <a:endParaRPr lang="en-US" dirty="0"/>
          </a:p>
          <a:p>
            <a:r>
              <a:rPr lang="en-GB" dirty="0"/>
              <a:t>Type: </a:t>
            </a:r>
            <a:r>
              <a:rPr lang="en-GB" dirty="0" err="1"/>
              <a:t>PCbuild</a:t>
            </a:r>
            <a:r>
              <a:rPr lang="en-GB" dirty="0"/>
              <a:t>\</a:t>
            </a:r>
            <a:r>
              <a:rPr lang="en-GB" dirty="0" err="1"/>
              <a:t>build.bat</a:t>
            </a:r>
            <a:r>
              <a:rPr lang="en-GB" dirty="0"/>
              <a:t> -e -d -p x64</a:t>
            </a:r>
          </a:p>
          <a:p>
            <a:pPr lvl="1"/>
            <a:r>
              <a:rPr lang="en-GB" dirty="0"/>
              <a:t>-e: download external dependencies (OpenSSL, </a:t>
            </a:r>
            <a:r>
              <a:rPr lang="en-GB" dirty="0" err="1"/>
              <a:t>Tkinter</a:t>
            </a:r>
            <a:r>
              <a:rPr lang="en-GB" dirty="0"/>
              <a:t>, …)</a:t>
            </a:r>
          </a:p>
          <a:p>
            <a:pPr lvl="1"/>
            <a:r>
              <a:rPr lang="en-GB" dirty="0"/>
              <a:t>-d: build in debug mode (</a:t>
            </a:r>
            <a:r>
              <a:rPr lang="en-GB" dirty="0" err="1"/>
              <a:t>Py_DEBUG</a:t>
            </a:r>
            <a:r>
              <a:rPr lang="en-GB" dirty="0"/>
              <a:t>, enable assertions, …)</a:t>
            </a:r>
          </a:p>
          <a:p>
            <a:pPr lvl="1"/>
            <a:r>
              <a:rPr lang="en-GB" dirty="0"/>
              <a:t>-p x64: build in 64-bit mode</a:t>
            </a:r>
          </a:p>
          <a:p>
            <a:endParaRPr lang="en-GB" dirty="0"/>
          </a:p>
          <a:p>
            <a:r>
              <a:rPr lang="en-GB" dirty="0"/>
              <a:t>Once the compilation process has completed, run the command “</a:t>
            </a:r>
            <a:r>
              <a:rPr lang="en-GB" dirty="0" err="1"/>
              <a:t>PCbuild</a:t>
            </a:r>
            <a:r>
              <a:rPr lang="en-GB" dirty="0"/>
              <a:t>\python_d.exe” if Python interpreter opens the process has succeeded.</a:t>
            </a:r>
            <a:br>
              <a:rPr lang="en-GB" dirty="0"/>
            </a:br>
            <a:endParaRPr lang="en-GB" dirty="0"/>
          </a:p>
          <a:p>
            <a:r>
              <a:rPr lang="en-GB" dirty="0"/>
              <a:t>The python39.dll or python39_d.dll created should be copied into the Release or Debug folder in which the TexGenGUI.exe file </a:t>
            </a:r>
            <a:r>
              <a:rPr lang="en-GB"/>
              <a:t>will be created</a:t>
            </a:r>
            <a:r>
              <a:rPr lang="en-GB" dirty="0"/>
              <a:t>.</a:t>
            </a:r>
          </a:p>
          <a:p>
            <a:endParaRPr lang="en-US" dirty="0"/>
          </a:p>
        </p:txBody>
      </p:sp>
      <p:sp>
        <p:nvSpPr>
          <p:cNvPr id="8" name="Graphic 27">
            <a:extLst>
              <a:ext uri="{FF2B5EF4-FFF2-40B4-BE49-F238E27FC236}">
                <a16:creationId xmlns:a16="http://schemas.microsoft.com/office/drawing/2014/main" id="{17DAE416-2887-4382-422B-5448EE0905D4}"/>
              </a:ext>
            </a:extLst>
          </p:cNvPr>
          <p:cNvSpPr>
            <a:spLocks noChangeAspect="1"/>
          </p:cNvSpPr>
          <p:nvPr/>
        </p:nvSpPr>
        <p:spPr>
          <a:xfrm>
            <a:off x="221789" y="1331102"/>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 name="Graphic 27">
            <a:extLst>
              <a:ext uri="{FF2B5EF4-FFF2-40B4-BE49-F238E27FC236}">
                <a16:creationId xmlns:a16="http://schemas.microsoft.com/office/drawing/2014/main" id="{09E30960-23EE-9E9F-31BB-09DD05FAF2E3}"/>
              </a:ext>
            </a:extLst>
          </p:cNvPr>
          <p:cNvSpPr>
            <a:spLocks noChangeAspect="1"/>
          </p:cNvSpPr>
          <p:nvPr/>
        </p:nvSpPr>
        <p:spPr>
          <a:xfrm>
            <a:off x="221789" y="2995935"/>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Graphic 27">
            <a:extLst>
              <a:ext uri="{FF2B5EF4-FFF2-40B4-BE49-F238E27FC236}">
                <a16:creationId xmlns:a16="http://schemas.microsoft.com/office/drawing/2014/main" id="{A7872005-D2C8-C9DA-DDB3-24FAB9477FEF}"/>
              </a:ext>
            </a:extLst>
          </p:cNvPr>
          <p:cNvSpPr>
            <a:spLocks noChangeAspect="1"/>
          </p:cNvSpPr>
          <p:nvPr/>
        </p:nvSpPr>
        <p:spPr>
          <a:xfrm>
            <a:off x="221788" y="4433920"/>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Date Placeholder 2">
            <a:extLst>
              <a:ext uri="{FF2B5EF4-FFF2-40B4-BE49-F238E27FC236}">
                <a16:creationId xmlns:a16="http://schemas.microsoft.com/office/drawing/2014/main" id="{8876CA49-1039-539F-2AC9-AE3D6766D9DF}"/>
              </a:ext>
            </a:extLst>
          </p:cNvPr>
          <p:cNvSpPr>
            <a:spLocks noGrp="1"/>
          </p:cNvSpPr>
          <p:nvPr>
            <p:ph type="dt" sz="half" idx="10"/>
          </p:nvPr>
        </p:nvSpPr>
        <p:spPr/>
        <p:txBody>
          <a:bodyPr/>
          <a:lstStyle/>
          <a:p>
            <a:fld id="{507734B8-C73A-4A4B-9525-728BAAB54AB4}" type="datetime4">
              <a:rPr lang="en-GB" smtClean="0"/>
              <a:t>05 July 2024</a:t>
            </a:fld>
            <a:endParaRPr lang="en-GB" dirty="0"/>
          </a:p>
        </p:txBody>
      </p:sp>
      <p:sp>
        <p:nvSpPr>
          <p:cNvPr id="4" name="Graphic 27">
            <a:extLst>
              <a:ext uri="{FF2B5EF4-FFF2-40B4-BE49-F238E27FC236}">
                <a16:creationId xmlns:a16="http://schemas.microsoft.com/office/drawing/2014/main" id="{665CC958-0A99-EC1E-0217-BA86CE253B14}"/>
              </a:ext>
            </a:extLst>
          </p:cNvPr>
          <p:cNvSpPr>
            <a:spLocks noChangeAspect="1"/>
          </p:cNvSpPr>
          <p:nvPr/>
        </p:nvSpPr>
        <p:spPr>
          <a:xfrm>
            <a:off x="221787" y="5397203"/>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581029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C1BA55-E6CB-5883-98D0-6DBF341D9F79}"/>
              </a:ext>
            </a:extLst>
          </p:cNvPr>
          <p:cNvSpPr>
            <a:spLocks noGrp="1"/>
          </p:cNvSpPr>
          <p:nvPr>
            <p:ph type="sldNum" sz="quarter" idx="12"/>
          </p:nvPr>
        </p:nvSpPr>
        <p:spPr/>
        <p:txBody>
          <a:bodyPr/>
          <a:lstStyle/>
          <a:p>
            <a:fld id="{CBBF530E-1875-46E6-901C-76683197A1B3}" type="slidenum">
              <a:rPr lang="en-GB" smtClean="0"/>
              <a:pPr/>
              <a:t>18</a:t>
            </a:fld>
            <a:endParaRPr lang="en-GB"/>
          </a:p>
        </p:txBody>
      </p:sp>
      <p:sp>
        <p:nvSpPr>
          <p:cNvPr id="3" name="Title 2">
            <a:extLst>
              <a:ext uri="{FF2B5EF4-FFF2-40B4-BE49-F238E27FC236}">
                <a16:creationId xmlns:a16="http://schemas.microsoft.com/office/drawing/2014/main" id="{5BD683B0-BB4D-D167-5E18-388AC38593D0}"/>
              </a:ext>
            </a:extLst>
          </p:cNvPr>
          <p:cNvSpPr>
            <a:spLocks noGrp="1"/>
          </p:cNvSpPr>
          <p:nvPr>
            <p:ph type="title"/>
          </p:nvPr>
        </p:nvSpPr>
        <p:spPr/>
        <p:txBody>
          <a:bodyPr/>
          <a:lstStyle/>
          <a:p>
            <a:r>
              <a:rPr lang="en-US" dirty="0"/>
              <a:t>Python – Setting up the Directory</a:t>
            </a:r>
          </a:p>
        </p:txBody>
      </p:sp>
      <p:sp>
        <p:nvSpPr>
          <p:cNvPr id="7" name="TextBox 6">
            <a:extLst>
              <a:ext uri="{FF2B5EF4-FFF2-40B4-BE49-F238E27FC236}">
                <a16:creationId xmlns:a16="http://schemas.microsoft.com/office/drawing/2014/main" id="{37963819-5A54-B118-9CEB-CB3BC5FE6DDE}"/>
              </a:ext>
            </a:extLst>
          </p:cNvPr>
          <p:cNvSpPr txBox="1"/>
          <p:nvPr/>
        </p:nvSpPr>
        <p:spPr>
          <a:xfrm>
            <a:off x="162560" y="1107440"/>
            <a:ext cx="11836400" cy="3693319"/>
          </a:xfrm>
          <a:prstGeom prst="rect">
            <a:avLst/>
          </a:prstGeom>
          <a:noFill/>
        </p:spPr>
        <p:txBody>
          <a:bodyPr wrap="square" rtlCol="0">
            <a:spAutoFit/>
          </a:bodyPr>
          <a:lstStyle/>
          <a:p>
            <a:r>
              <a:rPr lang="en-US" dirty="0"/>
              <a:t>	It’s best to set up a separate Python folder to put the newly built .</a:t>
            </a:r>
            <a:r>
              <a:rPr lang="en-US" dirty="0" err="1"/>
              <a:t>dll</a:t>
            </a:r>
            <a:r>
              <a:rPr lang="en-US" dirty="0"/>
              <a:t>, .lib and .exe files in. Run the following 	commands to do so:</a:t>
            </a:r>
          </a:p>
          <a:p>
            <a:endParaRPr lang="en-US" dirty="0"/>
          </a:p>
          <a:p>
            <a:endParaRPr lang="en-GB" dirty="0"/>
          </a:p>
          <a:p>
            <a:pPr lvl="1"/>
            <a:r>
              <a:rPr lang="en-GB" dirty="0" err="1">
                <a:latin typeface="Courier New" panose="02070309020205020404" pitchFamily="49" charset="0"/>
                <a:cs typeface="Courier New" panose="02070309020205020404" pitchFamily="49" charset="0"/>
              </a:rPr>
              <a:t>xcopy</a:t>
            </a:r>
            <a:r>
              <a:rPr lang="en-GB" dirty="0">
                <a:latin typeface="Courier New" panose="02070309020205020404" pitchFamily="49" charset="0"/>
                <a:cs typeface="Courier New" panose="02070309020205020404" pitchFamily="49" charset="0"/>
              </a:rPr>
              <a:t> C:\cpython\PCBuild\amd64\python_d.exe \Python3_debug\.</a:t>
            </a:r>
          </a:p>
          <a:p>
            <a:pPr lvl="1"/>
            <a:r>
              <a:rPr lang="en-GB" dirty="0" err="1">
                <a:latin typeface="Courier New" panose="02070309020205020404" pitchFamily="49" charset="0"/>
                <a:cs typeface="Courier New" panose="02070309020205020404" pitchFamily="49" charset="0"/>
              </a:rPr>
              <a:t>xcopy</a:t>
            </a:r>
            <a:r>
              <a:rPr lang="en-GB" dirty="0">
                <a:latin typeface="Courier New" panose="02070309020205020404" pitchFamily="49" charset="0"/>
                <a:cs typeface="Courier New" panose="02070309020205020404" pitchFamily="49" charset="0"/>
              </a:rPr>
              <a:t> /I C:\</a:t>
            </a:r>
            <a:r>
              <a:rPr lang="en-GB" dirty="0" err="1">
                <a:latin typeface="Courier New" panose="02070309020205020404" pitchFamily="49" charset="0"/>
                <a:cs typeface="Courier New" panose="02070309020205020404" pitchFamily="49" charset="0"/>
              </a:rPr>
              <a:t>cpython</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PCbuild</a:t>
            </a:r>
            <a:r>
              <a:rPr lang="en-GB" dirty="0">
                <a:latin typeface="Courier New" panose="02070309020205020404" pitchFamily="49" charset="0"/>
                <a:cs typeface="Courier New" panose="02070309020205020404" pitchFamily="49" charset="0"/>
              </a:rPr>
              <a:t>\amd64\*.</a:t>
            </a:r>
            <a:r>
              <a:rPr lang="en-GB" dirty="0" err="1">
                <a:latin typeface="Courier New" panose="02070309020205020404" pitchFamily="49" charset="0"/>
                <a:cs typeface="Courier New" panose="02070309020205020404" pitchFamily="49" charset="0"/>
              </a:rPr>
              <a:t>pyd</a:t>
            </a:r>
            <a:r>
              <a:rPr lang="en-GB" dirty="0">
                <a:latin typeface="Courier New" panose="02070309020205020404" pitchFamily="49" charset="0"/>
                <a:cs typeface="Courier New" panose="02070309020205020404" pitchFamily="49" charset="0"/>
              </a:rPr>
              <a:t> \Python3_debug\DLLs\</a:t>
            </a:r>
          </a:p>
          <a:p>
            <a:pPr lvl="1"/>
            <a:r>
              <a:rPr lang="en-GB" dirty="0" err="1">
                <a:latin typeface="Courier New" panose="02070309020205020404" pitchFamily="49" charset="0"/>
                <a:cs typeface="Courier New" panose="02070309020205020404" pitchFamily="49" charset="0"/>
              </a:rPr>
              <a:t>xcopy</a:t>
            </a:r>
            <a:r>
              <a:rPr lang="en-GB" dirty="0">
                <a:latin typeface="Courier New" panose="02070309020205020404" pitchFamily="49" charset="0"/>
                <a:cs typeface="Courier New" panose="02070309020205020404" pitchFamily="49" charset="0"/>
              </a:rPr>
              <a:t> /I C:\</a:t>
            </a:r>
            <a:r>
              <a:rPr lang="en-GB" dirty="0" err="1">
                <a:latin typeface="Courier New" panose="02070309020205020404" pitchFamily="49" charset="0"/>
                <a:cs typeface="Courier New" panose="02070309020205020404" pitchFamily="49" charset="0"/>
              </a:rPr>
              <a:t>cpython</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PCBuild</a:t>
            </a:r>
            <a:r>
              <a:rPr lang="en-GB" dirty="0">
                <a:latin typeface="Courier New" panose="02070309020205020404" pitchFamily="49" charset="0"/>
                <a:cs typeface="Courier New" panose="02070309020205020404" pitchFamily="49" charset="0"/>
              </a:rPr>
              <a:t>\amd64\*.</a:t>
            </a:r>
            <a:r>
              <a:rPr lang="en-GB" dirty="0" err="1">
                <a:latin typeface="Courier New" panose="02070309020205020404" pitchFamily="49" charset="0"/>
                <a:cs typeface="Courier New" panose="02070309020205020404" pitchFamily="49" charset="0"/>
              </a:rPr>
              <a:t>dll</a:t>
            </a:r>
            <a:r>
              <a:rPr lang="en-GB" dirty="0">
                <a:latin typeface="Courier New" panose="02070309020205020404" pitchFamily="49" charset="0"/>
                <a:cs typeface="Courier New" panose="02070309020205020404" pitchFamily="49" charset="0"/>
              </a:rPr>
              <a:t> \Python3_debug\DLLs\</a:t>
            </a:r>
          </a:p>
          <a:p>
            <a:pPr lvl="1"/>
            <a:r>
              <a:rPr lang="en-GB" dirty="0" err="1">
                <a:latin typeface="Courier New" panose="02070309020205020404" pitchFamily="49" charset="0"/>
                <a:cs typeface="Courier New" panose="02070309020205020404" pitchFamily="49" charset="0"/>
              </a:rPr>
              <a:t>xcopy</a:t>
            </a:r>
            <a:r>
              <a:rPr lang="en-GB" dirty="0">
                <a:latin typeface="Courier New" panose="02070309020205020404" pitchFamily="49" charset="0"/>
                <a:cs typeface="Courier New" panose="02070309020205020404" pitchFamily="49" charset="0"/>
              </a:rPr>
              <a:t> C:\</a:t>
            </a:r>
            <a:r>
              <a:rPr lang="en-GB" dirty="0" err="1">
                <a:latin typeface="Courier New" panose="02070309020205020404" pitchFamily="49" charset="0"/>
                <a:cs typeface="Courier New" panose="02070309020205020404" pitchFamily="49" charset="0"/>
              </a:rPr>
              <a:t>cpython</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PCbuild</a:t>
            </a:r>
            <a:r>
              <a:rPr lang="en-GB" dirty="0">
                <a:latin typeface="Courier New" panose="02070309020205020404" pitchFamily="49" charset="0"/>
                <a:cs typeface="Courier New" panose="02070309020205020404" pitchFamily="49" charset="0"/>
              </a:rPr>
              <a:t>\amd64\python3_d.dll \Python3_debug\</a:t>
            </a:r>
          </a:p>
          <a:p>
            <a:pPr lvl="1"/>
            <a:r>
              <a:rPr lang="en-GB" dirty="0" err="1">
                <a:latin typeface="Courier New" panose="02070309020205020404" pitchFamily="49" charset="0"/>
                <a:cs typeface="Courier New" panose="02070309020205020404" pitchFamily="49" charset="0"/>
              </a:rPr>
              <a:t>xcopy</a:t>
            </a:r>
            <a:r>
              <a:rPr lang="en-GB" dirty="0">
                <a:latin typeface="Courier New" panose="02070309020205020404" pitchFamily="49" charset="0"/>
                <a:cs typeface="Courier New" panose="02070309020205020404" pitchFamily="49" charset="0"/>
              </a:rPr>
              <a:t> /V /S /E /H /I C:\</a:t>
            </a:r>
            <a:r>
              <a:rPr lang="en-GB" dirty="0" err="1">
                <a:latin typeface="Courier New" panose="02070309020205020404" pitchFamily="49" charset="0"/>
                <a:cs typeface="Courier New" panose="02070309020205020404" pitchFamily="49" charset="0"/>
              </a:rPr>
              <a:t>cpython</a:t>
            </a:r>
            <a:r>
              <a:rPr lang="en-GB" dirty="0">
                <a:latin typeface="Courier New" panose="02070309020205020404" pitchFamily="49" charset="0"/>
                <a:cs typeface="Courier New" panose="02070309020205020404" pitchFamily="49" charset="0"/>
              </a:rPr>
              <a:t>\Lib \Python3_debug\Lib\.</a:t>
            </a:r>
          </a:p>
          <a:p>
            <a:endParaRPr lang="en-GB" dirty="0"/>
          </a:p>
          <a:p>
            <a:endParaRPr lang="en-GB" dirty="0"/>
          </a:p>
          <a:p>
            <a:endParaRPr lang="en-GB" dirty="0"/>
          </a:p>
          <a:p>
            <a:r>
              <a:rPr lang="en-US" dirty="0"/>
              <a:t> </a:t>
            </a:r>
          </a:p>
        </p:txBody>
      </p:sp>
      <p:pic>
        <p:nvPicPr>
          <p:cNvPr id="2052" name="Picture 4" descr="Image preview">
            <a:extLst>
              <a:ext uri="{FF2B5EF4-FFF2-40B4-BE49-F238E27FC236}">
                <a16:creationId xmlns:a16="http://schemas.microsoft.com/office/drawing/2014/main" id="{E3B0D768-5D64-CD2E-9DF6-663AE2F14B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3" t="5818" r="334" b="27489"/>
          <a:stretch/>
        </p:blipFill>
        <p:spPr bwMode="auto">
          <a:xfrm>
            <a:off x="4227840" y="3824906"/>
            <a:ext cx="7234529" cy="253144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F078C98-A70F-3F34-7E05-0772F5785D9D}"/>
              </a:ext>
            </a:extLst>
          </p:cNvPr>
          <p:cNvSpPr txBox="1"/>
          <p:nvPr/>
        </p:nvSpPr>
        <p:spPr>
          <a:xfrm>
            <a:off x="336480" y="4154428"/>
            <a:ext cx="3513221" cy="1754326"/>
          </a:xfrm>
          <a:prstGeom prst="rect">
            <a:avLst/>
          </a:prstGeom>
          <a:noFill/>
        </p:spPr>
        <p:txBody>
          <a:bodyPr wrap="square" rtlCol="0">
            <a:spAutoFit/>
          </a:bodyPr>
          <a:lstStyle/>
          <a:p>
            <a:r>
              <a:rPr lang="en-US" dirty="0"/>
              <a:t>The Python directory should look something like this.</a:t>
            </a:r>
          </a:p>
          <a:p>
            <a:endParaRPr lang="en-US" dirty="0"/>
          </a:p>
          <a:p>
            <a:r>
              <a:rPr lang="en-US" dirty="0"/>
              <a:t>You may need to manually copy over  the Include folder from the source directory.</a:t>
            </a:r>
          </a:p>
        </p:txBody>
      </p:sp>
      <p:sp>
        <p:nvSpPr>
          <p:cNvPr id="11" name="Graphic 27">
            <a:extLst>
              <a:ext uri="{FF2B5EF4-FFF2-40B4-BE49-F238E27FC236}">
                <a16:creationId xmlns:a16="http://schemas.microsoft.com/office/drawing/2014/main" id="{783DC75D-C09F-ABA4-586F-EEACE237159E}"/>
              </a:ext>
            </a:extLst>
          </p:cNvPr>
          <p:cNvSpPr>
            <a:spLocks noChangeAspect="1"/>
          </p:cNvSpPr>
          <p:nvPr/>
        </p:nvSpPr>
        <p:spPr>
          <a:xfrm>
            <a:off x="336480" y="1107440"/>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6620A8AF-94C4-4F3A-2311-2A061D4D0996}"/>
              </a:ext>
            </a:extLst>
          </p:cNvPr>
          <p:cNvSpPr>
            <a:spLocks noGrp="1"/>
          </p:cNvSpPr>
          <p:nvPr>
            <p:ph type="dt" sz="half" idx="10"/>
          </p:nvPr>
        </p:nvSpPr>
        <p:spPr/>
        <p:txBody>
          <a:bodyPr/>
          <a:lstStyle/>
          <a:p>
            <a:fld id="{69DE1640-1B62-4DCD-910C-2CC76F5FD331}" type="datetime4">
              <a:rPr lang="en-GB" smtClean="0"/>
              <a:t>05 July 2024</a:t>
            </a:fld>
            <a:endParaRPr lang="en-GB" dirty="0"/>
          </a:p>
        </p:txBody>
      </p:sp>
    </p:spTree>
    <p:extLst>
      <p:ext uri="{BB962C8B-B14F-4D97-AF65-F5344CB8AC3E}">
        <p14:creationId xmlns:p14="http://schemas.microsoft.com/office/powerpoint/2010/main" val="839058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C1BA55-E6CB-5883-98D0-6DBF341D9F79}"/>
              </a:ext>
            </a:extLst>
          </p:cNvPr>
          <p:cNvSpPr>
            <a:spLocks noGrp="1"/>
          </p:cNvSpPr>
          <p:nvPr>
            <p:ph type="sldNum" sz="quarter" idx="12"/>
          </p:nvPr>
        </p:nvSpPr>
        <p:spPr/>
        <p:txBody>
          <a:bodyPr/>
          <a:lstStyle/>
          <a:p>
            <a:fld id="{CBBF530E-1875-46E6-901C-76683197A1B3}" type="slidenum">
              <a:rPr lang="en-GB" smtClean="0"/>
              <a:pPr/>
              <a:t>19</a:t>
            </a:fld>
            <a:endParaRPr lang="en-GB"/>
          </a:p>
        </p:txBody>
      </p:sp>
      <p:sp>
        <p:nvSpPr>
          <p:cNvPr id="3" name="Title 2">
            <a:extLst>
              <a:ext uri="{FF2B5EF4-FFF2-40B4-BE49-F238E27FC236}">
                <a16:creationId xmlns:a16="http://schemas.microsoft.com/office/drawing/2014/main" id="{5BD683B0-BB4D-D167-5E18-388AC38593D0}"/>
              </a:ext>
            </a:extLst>
          </p:cNvPr>
          <p:cNvSpPr>
            <a:spLocks noGrp="1"/>
          </p:cNvSpPr>
          <p:nvPr>
            <p:ph type="title"/>
          </p:nvPr>
        </p:nvSpPr>
        <p:spPr/>
        <p:txBody>
          <a:bodyPr/>
          <a:lstStyle/>
          <a:p>
            <a:r>
              <a:rPr lang="en-US" dirty="0"/>
              <a:t>Python – Adding Python to path</a:t>
            </a:r>
          </a:p>
        </p:txBody>
      </p:sp>
      <p:pic>
        <p:nvPicPr>
          <p:cNvPr id="8" name="Picture 7">
            <a:extLst>
              <a:ext uri="{FF2B5EF4-FFF2-40B4-BE49-F238E27FC236}">
                <a16:creationId xmlns:a16="http://schemas.microsoft.com/office/drawing/2014/main" id="{7C1B3515-6444-8AD1-4C63-EDB1FC43F8A1}"/>
              </a:ext>
            </a:extLst>
          </p:cNvPr>
          <p:cNvPicPr>
            <a:picLocks noChangeAspect="1"/>
          </p:cNvPicPr>
          <p:nvPr/>
        </p:nvPicPr>
        <p:blipFill>
          <a:blip r:embed="rId2"/>
          <a:stretch>
            <a:fillRect/>
          </a:stretch>
        </p:blipFill>
        <p:spPr>
          <a:xfrm>
            <a:off x="958973" y="2220800"/>
            <a:ext cx="3796645" cy="4318112"/>
          </a:xfrm>
          <a:prstGeom prst="rect">
            <a:avLst/>
          </a:prstGeom>
        </p:spPr>
      </p:pic>
      <p:pic>
        <p:nvPicPr>
          <p:cNvPr id="9" name="Picture 8">
            <a:extLst>
              <a:ext uri="{FF2B5EF4-FFF2-40B4-BE49-F238E27FC236}">
                <a16:creationId xmlns:a16="http://schemas.microsoft.com/office/drawing/2014/main" id="{746F1E2B-8E29-AF5F-14D8-72F6E6776E72}"/>
              </a:ext>
            </a:extLst>
          </p:cNvPr>
          <p:cNvPicPr>
            <a:picLocks noChangeAspect="1"/>
          </p:cNvPicPr>
          <p:nvPr/>
        </p:nvPicPr>
        <p:blipFill>
          <a:blip r:embed="rId3"/>
          <a:stretch>
            <a:fillRect/>
          </a:stretch>
        </p:blipFill>
        <p:spPr>
          <a:xfrm>
            <a:off x="5793208" y="2381249"/>
            <a:ext cx="4197815" cy="3975101"/>
          </a:xfrm>
          <a:prstGeom prst="rect">
            <a:avLst/>
          </a:prstGeom>
        </p:spPr>
      </p:pic>
      <p:sp>
        <p:nvSpPr>
          <p:cNvPr id="10" name="TextBox 9">
            <a:extLst>
              <a:ext uri="{FF2B5EF4-FFF2-40B4-BE49-F238E27FC236}">
                <a16:creationId xmlns:a16="http://schemas.microsoft.com/office/drawing/2014/main" id="{B99BB53C-47A9-1796-1C61-9382089E57DD}"/>
              </a:ext>
            </a:extLst>
          </p:cNvPr>
          <p:cNvSpPr txBox="1"/>
          <p:nvPr/>
        </p:nvSpPr>
        <p:spPr>
          <a:xfrm>
            <a:off x="96253" y="1106905"/>
            <a:ext cx="11906450" cy="923330"/>
          </a:xfrm>
          <a:prstGeom prst="rect">
            <a:avLst/>
          </a:prstGeom>
          <a:noFill/>
        </p:spPr>
        <p:txBody>
          <a:bodyPr wrap="square" rtlCol="0">
            <a:spAutoFit/>
          </a:bodyPr>
          <a:lstStyle/>
          <a:p>
            <a:r>
              <a:rPr lang="en-US" dirty="0"/>
              <a:t>	To be able to access the Python interpreter from the command line, add Python to the system path by 	searching for environment variables from the start menu. Add an additional user variable called 	PYTHONPATH by selecting New..</a:t>
            </a:r>
          </a:p>
        </p:txBody>
      </p:sp>
      <p:sp>
        <p:nvSpPr>
          <p:cNvPr id="11" name="Graphic 27">
            <a:extLst>
              <a:ext uri="{FF2B5EF4-FFF2-40B4-BE49-F238E27FC236}">
                <a16:creationId xmlns:a16="http://schemas.microsoft.com/office/drawing/2014/main" id="{7BFCCD04-8831-D41F-1498-D5B7D81878A3}"/>
              </a:ext>
            </a:extLst>
          </p:cNvPr>
          <p:cNvSpPr>
            <a:spLocks noChangeAspect="1"/>
          </p:cNvSpPr>
          <p:nvPr/>
        </p:nvSpPr>
        <p:spPr>
          <a:xfrm>
            <a:off x="325371" y="1172473"/>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Rounded Rectangle 11">
            <a:extLst>
              <a:ext uri="{FF2B5EF4-FFF2-40B4-BE49-F238E27FC236}">
                <a16:creationId xmlns:a16="http://schemas.microsoft.com/office/drawing/2014/main" id="{9866F462-2AA3-3B36-F236-DD8550828B8F}"/>
              </a:ext>
            </a:extLst>
          </p:cNvPr>
          <p:cNvSpPr/>
          <p:nvPr/>
        </p:nvSpPr>
        <p:spPr>
          <a:xfrm>
            <a:off x="7892115" y="4042611"/>
            <a:ext cx="664744" cy="1925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0653BF1F-8FC6-18E3-A56E-A59A050335A9}"/>
              </a:ext>
            </a:extLst>
          </p:cNvPr>
          <p:cNvSpPr>
            <a:spLocks noGrp="1"/>
          </p:cNvSpPr>
          <p:nvPr>
            <p:ph type="dt" sz="half" idx="10"/>
          </p:nvPr>
        </p:nvSpPr>
        <p:spPr/>
        <p:txBody>
          <a:bodyPr/>
          <a:lstStyle/>
          <a:p>
            <a:fld id="{FAEB0C31-8816-4D86-BCC1-4271CBD79A78}" type="datetime4">
              <a:rPr lang="en-GB" smtClean="0"/>
              <a:t>05 July 2024</a:t>
            </a:fld>
            <a:endParaRPr lang="en-GB" dirty="0"/>
          </a:p>
        </p:txBody>
      </p:sp>
    </p:spTree>
    <p:extLst>
      <p:ext uri="{BB962C8B-B14F-4D97-AF65-F5344CB8AC3E}">
        <p14:creationId xmlns:p14="http://schemas.microsoft.com/office/powerpoint/2010/main" val="4206897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2</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a:t>Contents</a:t>
            </a:r>
          </a:p>
        </p:txBody>
      </p:sp>
      <p:sp>
        <p:nvSpPr>
          <p:cNvPr id="5" name="Date Placeholder 4"/>
          <p:cNvSpPr>
            <a:spLocks noGrp="1"/>
          </p:cNvSpPr>
          <p:nvPr>
            <p:ph type="dt" sz="half" idx="10"/>
          </p:nvPr>
        </p:nvSpPr>
        <p:spPr/>
        <p:txBody>
          <a:bodyPr/>
          <a:lstStyle/>
          <a:p>
            <a:fld id="{3C8F8105-282F-47E7-8C49-000349B5ED0E}" type="datetime4">
              <a:rPr lang="en-GB" smtClean="0"/>
              <a:t>05 July 2024</a:t>
            </a:fld>
            <a:endParaRPr lang="en-GB" dirty="0"/>
          </a:p>
        </p:txBody>
      </p:sp>
      <p:sp>
        <p:nvSpPr>
          <p:cNvPr id="11" name="Text Placeholder 10">
            <a:extLst>
              <a:ext uri="{FF2B5EF4-FFF2-40B4-BE49-F238E27FC236}">
                <a16:creationId xmlns:a16="http://schemas.microsoft.com/office/drawing/2014/main" id="{FB460503-901B-0A47-8DA2-5219900C2197}"/>
              </a:ext>
            </a:extLst>
          </p:cNvPr>
          <p:cNvSpPr>
            <a:spLocks noGrp="1"/>
          </p:cNvSpPr>
          <p:nvPr>
            <p:ph type="body" sz="quarter" idx="18"/>
          </p:nvPr>
        </p:nvSpPr>
        <p:spPr/>
        <p:txBody>
          <a:bodyPr/>
          <a:lstStyle/>
          <a:p>
            <a:endParaRPr lang="en-US"/>
          </a:p>
        </p:txBody>
      </p:sp>
      <p:pic>
        <p:nvPicPr>
          <p:cNvPr id="2" name="Picture 1"/>
          <p:cNvPicPr>
            <a:picLocks noChangeAspect="1"/>
          </p:cNvPicPr>
          <p:nvPr/>
        </p:nvPicPr>
        <p:blipFill>
          <a:blip r:embed="rId3"/>
          <a:stretch>
            <a:fillRect/>
          </a:stretch>
        </p:blipFill>
        <p:spPr>
          <a:xfrm>
            <a:off x="8279701" y="1283207"/>
            <a:ext cx="3107627" cy="3107627"/>
          </a:xfrm>
          <a:prstGeom prst="rect">
            <a:avLst/>
          </a:prstGeom>
        </p:spPr>
      </p:pic>
      <p:sp>
        <p:nvSpPr>
          <p:cNvPr id="3" name="TextBox 2"/>
          <p:cNvSpPr txBox="1"/>
          <p:nvPr/>
        </p:nvSpPr>
        <p:spPr>
          <a:xfrm>
            <a:off x="231648" y="1283207"/>
            <a:ext cx="6998208" cy="3416320"/>
          </a:xfrm>
          <a:prstGeom prst="rect">
            <a:avLst/>
          </a:prstGeom>
          <a:noFill/>
        </p:spPr>
        <p:txBody>
          <a:bodyPr wrap="square" rtlCol="0">
            <a:spAutoFit/>
          </a:bodyPr>
          <a:lstStyle/>
          <a:p>
            <a:pPr marL="342900" indent="-342900">
              <a:buAutoNum type="arabicPeriod"/>
            </a:pPr>
            <a:r>
              <a:rPr lang="en-GB" dirty="0"/>
              <a:t>Introduction</a:t>
            </a:r>
          </a:p>
          <a:p>
            <a:pPr marL="342900" indent="-342900">
              <a:buAutoNum type="arabicPeriod"/>
            </a:pPr>
            <a:r>
              <a:rPr lang="en-GB" dirty="0"/>
              <a:t>Source Code</a:t>
            </a:r>
          </a:p>
          <a:p>
            <a:pPr marL="342900" indent="-342900">
              <a:buAutoNum type="arabicPeriod"/>
            </a:pPr>
            <a:r>
              <a:rPr lang="en-GB" dirty="0"/>
              <a:t>Prerequisites</a:t>
            </a:r>
          </a:p>
          <a:p>
            <a:pPr marL="342900" indent="-342900">
              <a:buAutoNum type="arabicPeriod"/>
            </a:pPr>
            <a:r>
              <a:rPr lang="en-GB" dirty="0"/>
              <a:t>Using </a:t>
            </a:r>
            <a:r>
              <a:rPr lang="en-GB" dirty="0" err="1"/>
              <a:t>Cmake</a:t>
            </a:r>
            <a:endParaRPr lang="en-GB" dirty="0"/>
          </a:p>
          <a:p>
            <a:pPr marL="342900" indent="-342900">
              <a:buAutoNum type="arabicPeriod"/>
            </a:pPr>
            <a:r>
              <a:rPr lang="en-GB" dirty="0"/>
              <a:t>Building the TexGen Core</a:t>
            </a:r>
          </a:p>
          <a:p>
            <a:pPr marL="342900" indent="-342900">
              <a:buAutoNum type="arabicPeriod"/>
            </a:pPr>
            <a:r>
              <a:rPr lang="en-GB" dirty="0"/>
              <a:t>Building the Libraries – Python</a:t>
            </a:r>
          </a:p>
          <a:p>
            <a:pPr marL="342900" indent="-342900">
              <a:buAutoNum type="arabicPeriod"/>
            </a:pPr>
            <a:r>
              <a:rPr lang="en-GB" dirty="0"/>
              <a:t>Building the Libraries – VTK</a:t>
            </a:r>
          </a:p>
          <a:p>
            <a:pPr marL="342900" indent="-342900">
              <a:buAutoNum type="arabicPeriod"/>
            </a:pPr>
            <a:r>
              <a:rPr lang="en-GB" dirty="0"/>
              <a:t>Building the Libraries – </a:t>
            </a:r>
            <a:r>
              <a:rPr lang="en-GB" dirty="0" err="1"/>
              <a:t>wxWidgets</a:t>
            </a:r>
            <a:endParaRPr lang="en-GB" dirty="0"/>
          </a:p>
          <a:p>
            <a:pPr marL="342900" indent="-342900">
              <a:buAutoNum type="arabicPeriod"/>
            </a:pPr>
            <a:r>
              <a:rPr lang="en-GB" dirty="0"/>
              <a:t>Building the Libraries – Open Cascade</a:t>
            </a:r>
          </a:p>
          <a:p>
            <a:pPr marL="342900" indent="-342900">
              <a:buAutoNum type="arabicPeriod"/>
            </a:pPr>
            <a:r>
              <a:rPr lang="en-GB" dirty="0"/>
              <a:t> The final build</a:t>
            </a:r>
          </a:p>
          <a:p>
            <a:pPr marL="342900" indent="-342900">
              <a:buAutoNum type="arabicPeriod"/>
            </a:pPr>
            <a:r>
              <a:rPr lang="en-GB" dirty="0"/>
              <a:t> Troubleshooting</a:t>
            </a:r>
          </a:p>
          <a:p>
            <a:pPr marL="342900" indent="-342900">
              <a:buAutoNum type="arabicPeriod"/>
            </a:pPr>
            <a:r>
              <a:rPr lang="en-GB" dirty="0"/>
              <a:t> Where to find help</a:t>
            </a:r>
          </a:p>
        </p:txBody>
      </p:sp>
    </p:spTree>
    <p:extLst>
      <p:ext uri="{BB962C8B-B14F-4D97-AF65-F5344CB8AC3E}">
        <p14:creationId xmlns:p14="http://schemas.microsoft.com/office/powerpoint/2010/main" val="1607443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1F1326-B457-3EF0-A2E3-A4FC9358C743}"/>
              </a:ext>
            </a:extLst>
          </p:cNvPr>
          <p:cNvSpPr>
            <a:spLocks noGrp="1"/>
          </p:cNvSpPr>
          <p:nvPr>
            <p:ph type="sldNum" sz="quarter" idx="12"/>
          </p:nvPr>
        </p:nvSpPr>
        <p:spPr/>
        <p:txBody>
          <a:bodyPr/>
          <a:lstStyle/>
          <a:p>
            <a:fld id="{CBBF530E-1875-46E6-901C-76683197A1B3}" type="slidenum">
              <a:rPr lang="en-GB" smtClean="0"/>
              <a:pPr/>
              <a:t>20</a:t>
            </a:fld>
            <a:endParaRPr lang="en-GB"/>
          </a:p>
        </p:txBody>
      </p:sp>
      <p:sp>
        <p:nvSpPr>
          <p:cNvPr id="3" name="Title 2">
            <a:extLst>
              <a:ext uri="{FF2B5EF4-FFF2-40B4-BE49-F238E27FC236}">
                <a16:creationId xmlns:a16="http://schemas.microsoft.com/office/drawing/2014/main" id="{F10C766B-6650-E725-A03B-E927B509F5DA}"/>
              </a:ext>
            </a:extLst>
          </p:cNvPr>
          <p:cNvSpPr>
            <a:spLocks noGrp="1"/>
          </p:cNvSpPr>
          <p:nvPr>
            <p:ph type="title"/>
          </p:nvPr>
        </p:nvSpPr>
        <p:spPr/>
        <p:txBody>
          <a:bodyPr/>
          <a:lstStyle/>
          <a:p>
            <a:r>
              <a:rPr lang="en-US" dirty="0"/>
              <a:t>Python – Adding Python to path</a:t>
            </a:r>
          </a:p>
        </p:txBody>
      </p:sp>
      <p:sp>
        <p:nvSpPr>
          <p:cNvPr id="7" name="Rectangle 6">
            <a:extLst>
              <a:ext uri="{FF2B5EF4-FFF2-40B4-BE49-F238E27FC236}">
                <a16:creationId xmlns:a16="http://schemas.microsoft.com/office/drawing/2014/main" id="{36644AF9-6594-4B82-27DB-1BC6325A00B3}"/>
              </a:ext>
            </a:extLst>
          </p:cNvPr>
          <p:cNvSpPr/>
          <p:nvPr/>
        </p:nvSpPr>
        <p:spPr>
          <a:xfrm>
            <a:off x="234960" y="1318181"/>
            <a:ext cx="11783040" cy="2585323"/>
          </a:xfrm>
          <a:prstGeom prst="rect">
            <a:avLst/>
          </a:prstGeom>
        </p:spPr>
        <p:txBody>
          <a:bodyPr wrap="square">
            <a:spAutoFit/>
          </a:bodyPr>
          <a:lstStyle/>
          <a:p>
            <a:r>
              <a:rPr lang="en-GB" dirty="0"/>
              <a:t>	Add the Python interpreter onto the system path by changing the system  PATH environment variable to 	point to the new Python folder. If you compiled Python as in the previous slides it will be 	C:\Python3_debug and C:\Python3_debug\Scripts etc. </a:t>
            </a:r>
          </a:p>
          <a:p>
            <a:endParaRPr lang="en-GB" dirty="0"/>
          </a:p>
          <a:p>
            <a:r>
              <a:rPr lang="en-GB" dirty="0"/>
              <a:t>	If you are using TexGen in release mode having downloaded Python, it will be something like 	C:\users\&lt;username&gt;\</a:t>
            </a:r>
            <a:r>
              <a:rPr lang="en-GB" dirty="0" err="1"/>
              <a:t>AppData</a:t>
            </a:r>
            <a:r>
              <a:rPr lang="en-GB" dirty="0"/>
              <a:t>\Local\Programs\Python39\ and </a:t>
            </a:r>
          </a:p>
          <a:p>
            <a:r>
              <a:rPr lang="en-GB" dirty="0"/>
              <a:t>	C:\ users\&lt;username&gt;\</a:t>
            </a:r>
            <a:r>
              <a:rPr lang="en-GB" dirty="0" err="1"/>
              <a:t>AppData</a:t>
            </a:r>
            <a:r>
              <a:rPr lang="en-GB" dirty="0"/>
              <a:t>\Local\Programs\Python39\Scripts</a:t>
            </a:r>
          </a:p>
          <a:p>
            <a:endParaRPr lang="en-GB" dirty="0"/>
          </a:p>
          <a:p>
            <a:r>
              <a:rPr lang="en-GB" dirty="0"/>
              <a:t>	</a:t>
            </a:r>
          </a:p>
        </p:txBody>
      </p:sp>
      <p:pic>
        <p:nvPicPr>
          <p:cNvPr id="9" name="Picture 8">
            <a:extLst>
              <a:ext uri="{FF2B5EF4-FFF2-40B4-BE49-F238E27FC236}">
                <a16:creationId xmlns:a16="http://schemas.microsoft.com/office/drawing/2014/main" id="{CF8AD867-F08B-F370-8E2E-319FE0F86B65}"/>
              </a:ext>
            </a:extLst>
          </p:cNvPr>
          <p:cNvPicPr>
            <a:picLocks noChangeAspect="1"/>
          </p:cNvPicPr>
          <p:nvPr/>
        </p:nvPicPr>
        <p:blipFill rotWithShape="1">
          <a:blip r:embed="rId2"/>
          <a:srcRect t="20314" r="813" b="3694"/>
          <a:stretch/>
        </p:blipFill>
        <p:spPr>
          <a:xfrm>
            <a:off x="700452" y="3972212"/>
            <a:ext cx="10840239" cy="1494937"/>
          </a:xfrm>
          <a:prstGeom prst="rect">
            <a:avLst/>
          </a:prstGeom>
        </p:spPr>
      </p:pic>
      <p:sp>
        <p:nvSpPr>
          <p:cNvPr id="11" name="Graphic 27">
            <a:extLst>
              <a:ext uri="{FF2B5EF4-FFF2-40B4-BE49-F238E27FC236}">
                <a16:creationId xmlns:a16="http://schemas.microsoft.com/office/drawing/2014/main" id="{E7DB8810-A1B5-D996-CA42-C64F647377A3}"/>
              </a:ext>
            </a:extLst>
          </p:cNvPr>
          <p:cNvSpPr>
            <a:spLocks noChangeAspect="1"/>
          </p:cNvSpPr>
          <p:nvPr/>
        </p:nvSpPr>
        <p:spPr>
          <a:xfrm>
            <a:off x="442866" y="1318181"/>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Graphic 27">
            <a:extLst>
              <a:ext uri="{FF2B5EF4-FFF2-40B4-BE49-F238E27FC236}">
                <a16:creationId xmlns:a16="http://schemas.microsoft.com/office/drawing/2014/main" id="{478103EF-1EE7-CEFD-1E18-B64E30EF72D1}"/>
              </a:ext>
            </a:extLst>
          </p:cNvPr>
          <p:cNvSpPr>
            <a:spLocks noChangeAspect="1"/>
          </p:cNvSpPr>
          <p:nvPr/>
        </p:nvSpPr>
        <p:spPr>
          <a:xfrm>
            <a:off x="442866" y="2428382"/>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251BF865-8684-1FAB-C1EE-7525BB7A68E4}"/>
              </a:ext>
            </a:extLst>
          </p:cNvPr>
          <p:cNvSpPr>
            <a:spLocks noGrp="1"/>
          </p:cNvSpPr>
          <p:nvPr>
            <p:ph type="dt" sz="half" idx="10"/>
          </p:nvPr>
        </p:nvSpPr>
        <p:spPr/>
        <p:txBody>
          <a:bodyPr/>
          <a:lstStyle/>
          <a:p>
            <a:fld id="{AC06C549-B58B-4760-B099-8888C6F43BDE}" type="datetime4">
              <a:rPr lang="en-GB" smtClean="0"/>
              <a:t>05 July 2024</a:t>
            </a:fld>
            <a:endParaRPr lang="en-GB" dirty="0"/>
          </a:p>
        </p:txBody>
      </p:sp>
    </p:spTree>
    <p:extLst>
      <p:ext uri="{BB962C8B-B14F-4D97-AF65-F5344CB8AC3E}">
        <p14:creationId xmlns:p14="http://schemas.microsoft.com/office/powerpoint/2010/main" val="4040505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1F1326-B457-3EF0-A2E3-A4FC9358C743}"/>
              </a:ext>
            </a:extLst>
          </p:cNvPr>
          <p:cNvSpPr>
            <a:spLocks noGrp="1"/>
          </p:cNvSpPr>
          <p:nvPr>
            <p:ph type="sldNum" sz="quarter" idx="12"/>
          </p:nvPr>
        </p:nvSpPr>
        <p:spPr/>
        <p:txBody>
          <a:bodyPr/>
          <a:lstStyle/>
          <a:p>
            <a:fld id="{CBBF530E-1875-46E6-901C-76683197A1B3}" type="slidenum">
              <a:rPr lang="en-GB" smtClean="0"/>
              <a:pPr/>
              <a:t>21</a:t>
            </a:fld>
            <a:endParaRPr lang="en-GB"/>
          </a:p>
        </p:txBody>
      </p:sp>
      <p:sp>
        <p:nvSpPr>
          <p:cNvPr id="3" name="Title 2">
            <a:extLst>
              <a:ext uri="{FF2B5EF4-FFF2-40B4-BE49-F238E27FC236}">
                <a16:creationId xmlns:a16="http://schemas.microsoft.com/office/drawing/2014/main" id="{F10C766B-6650-E725-A03B-E927B509F5DA}"/>
              </a:ext>
            </a:extLst>
          </p:cNvPr>
          <p:cNvSpPr>
            <a:spLocks noGrp="1"/>
          </p:cNvSpPr>
          <p:nvPr>
            <p:ph type="title"/>
          </p:nvPr>
        </p:nvSpPr>
        <p:spPr/>
        <p:txBody>
          <a:bodyPr/>
          <a:lstStyle/>
          <a:p>
            <a:r>
              <a:rPr lang="en-US" dirty="0"/>
              <a:t>Python – Adding PYTHONPATH variables</a:t>
            </a:r>
          </a:p>
        </p:txBody>
      </p:sp>
      <p:sp>
        <p:nvSpPr>
          <p:cNvPr id="7" name="Rectangle 6">
            <a:extLst>
              <a:ext uri="{FF2B5EF4-FFF2-40B4-BE49-F238E27FC236}">
                <a16:creationId xmlns:a16="http://schemas.microsoft.com/office/drawing/2014/main" id="{36644AF9-6594-4B82-27DB-1BC6325A00B3}"/>
              </a:ext>
            </a:extLst>
          </p:cNvPr>
          <p:cNvSpPr/>
          <p:nvPr/>
        </p:nvSpPr>
        <p:spPr>
          <a:xfrm>
            <a:off x="234960" y="1318181"/>
            <a:ext cx="11783040" cy="1477328"/>
          </a:xfrm>
          <a:prstGeom prst="rect">
            <a:avLst/>
          </a:prstGeom>
        </p:spPr>
        <p:txBody>
          <a:bodyPr wrap="square">
            <a:spAutoFit/>
          </a:bodyPr>
          <a:lstStyle/>
          <a:p>
            <a:r>
              <a:rPr lang="en-GB" dirty="0"/>
              <a:t>	Add the Python library files onto the PYTHONPATH by changing the PYTHONPATH environment variable 	to point to the  new Python folder, if you compiled Python as in the previous slides it will be 	C:\Python3_debug and C:\Python3_debug\Scripts etc. </a:t>
            </a:r>
          </a:p>
          <a:p>
            <a:endParaRPr lang="en-GB" dirty="0"/>
          </a:p>
          <a:p>
            <a:endParaRPr lang="en-GB" dirty="0"/>
          </a:p>
        </p:txBody>
      </p:sp>
      <p:pic>
        <p:nvPicPr>
          <p:cNvPr id="8" name="Picture 7">
            <a:extLst>
              <a:ext uri="{FF2B5EF4-FFF2-40B4-BE49-F238E27FC236}">
                <a16:creationId xmlns:a16="http://schemas.microsoft.com/office/drawing/2014/main" id="{5B7FE861-48C5-8477-4AA4-36A478B3A0B9}"/>
              </a:ext>
            </a:extLst>
          </p:cNvPr>
          <p:cNvPicPr>
            <a:picLocks noChangeAspect="1"/>
          </p:cNvPicPr>
          <p:nvPr/>
        </p:nvPicPr>
        <p:blipFill>
          <a:blip r:embed="rId2"/>
          <a:stretch>
            <a:fillRect/>
          </a:stretch>
        </p:blipFill>
        <p:spPr>
          <a:xfrm>
            <a:off x="3535680" y="2334650"/>
            <a:ext cx="4622079" cy="4348955"/>
          </a:xfrm>
          <a:prstGeom prst="rect">
            <a:avLst/>
          </a:prstGeom>
        </p:spPr>
      </p:pic>
      <p:sp>
        <p:nvSpPr>
          <p:cNvPr id="10" name="Graphic 27">
            <a:extLst>
              <a:ext uri="{FF2B5EF4-FFF2-40B4-BE49-F238E27FC236}">
                <a16:creationId xmlns:a16="http://schemas.microsoft.com/office/drawing/2014/main" id="{CB8A423F-C987-AA90-5590-10A7C96B2884}"/>
              </a:ext>
            </a:extLst>
          </p:cNvPr>
          <p:cNvSpPr>
            <a:spLocks noChangeAspect="1"/>
          </p:cNvSpPr>
          <p:nvPr/>
        </p:nvSpPr>
        <p:spPr>
          <a:xfrm>
            <a:off x="392748" y="1318181"/>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54C39AF0-73E1-FBF5-1CE6-A9C52F1249D8}"/>
              </a:ext>
            </a:extLst>
          </p:cNvPr>
          <p:cNvSpPr>
            <a:spLocks noGrp="1"/>
          </p:cNvSpPr>
          <p:nvPr>
            <p:ph type="dt" sz="half" idx="10"/>
          </p:nvPr>
        </p:nvSpPr>
        <p:spPr/>
        <p:txBody>
          <a:bodyPr/>
          <a:lstStyle/>
          <a:p>
            <a:fld id="{B9F816D2-90F1-4097-B058-62A9FE4AD8DE}" type="datetime4">
              <a:rPr lang="en-GB" smtClean="0"/>
              <a:t>05 July 2024</a:t>
            </a:fld>
            <a:endParaRPr lang="en-GB" dirty="0"/>
          </a:p>
        </p:txBody>
      </p:sp>
    </p:spTree>
    <p:extLst>
      <p:ext uri="{BB962C8B-B14F-4D97-AF65-F5344CB8AC3E}">
        <p14:creationId xmlns:p14="http://schemas.microsoft.com/office/powerpoint/2010/main" val="2596093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22</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a:t>VTK</a:t>
            </a:r>
          </a:p>
        </p:txBody>
      </p:sp>
      <p:sp>
        <p:nvSpPr>
          <p:cNvPr id="2" name="TextBox 1">
            <a:extLst>
              <a:ext uri="{FF2B5EF4-FFF2-40B4-BE49-F238E27FC236}">
                <a16:creationId xmlns:a16="http://schemas.microsoft.com/office/drawing/2014/main" id="{CB5359B7-6C1F-BF34-1C99-C58119007942}"/>
              </a:ext>
            </a:extLst>
          </p:cNvPr>
          <p:cNvSpPr txBox="1"/>
          <p:nvPr/>
        </p:nvSpPr>
        <p:spPr>
          <a:xfrm>
            <a:off x="454926" y="1089164"/>
            <a:ext cx="11775440" cy="1477328"/>
          </a:xfrm>
          <a:prstGeom prst="rect">
            <a:avLst/>
          </a:prstGeom>
          <a:noFill/>
        </p:spPr>
        <p:txBody>
          <a:bodyPr wrap="square" rtlCol="0">
            <a:spAutoFit/>
          </a:bodyPr>
          <a:lstStyle/>
          <a:p>
            <a:r>
              <a:rPr lang="en-US" dirty="0"/>
              <a:t>	VTK is used to render the TexGen models in the user interface. This version uses VTK-6.3 and can be 	found here: </a:t>
            </a:r>
            <a:r>
              <a:rPr lang="en-US" dirty="0">
                <a:hlinkClick r:id="rId3"/>
              </a:rPr>
              <a:t>https://github.com/louisepb/VTK-6.3</a:t>
            </a:r>
            <a:r>
              <a:rPr lang="en-US" dirty="0"/>
              <a:t> (This version is no longer available on the VTK download page and is saved here until TexGen is updated to use a more recent version). Download the files and extract them. </a:t>
            </a:r>
          </a:p>
          <a:p>
            <a:r>
              <a:rPr lang="en-US" dirty="0"/>
              <a:t>Run </a:t>
            </a:r>
            <a:r>
              <a:rPr lang="en-US" dirty="0" err="1"/>
              <a:t>CMake</a:t>
            </a:r>
            <a:r>
              <a:rPr lang="en-US" dirty="0"/>
              <a:t> again, click “Configure” and then make sure the following options are set.</a:t>
            </a:r>
          </a:p>
        </p:txBody>
      </p:sp>
      <p:pic>
        <p:nvPicPr>
          <p:cNvPr id="4" name="Picture 3">
            <a:extLst>
              <a:ext uri="{FF2B5EF4-FFF2-40B4-BE49-F238E27FC236}">
                <a16:creationId xmlns:a16="http://schemas.microsoft.com/office/drawing/2014/main" id="{7EC9EDB8-C3FB-0CCF-210A-1A2F2986F1B0}"/>
              </a:ext>
            </a:extLst>
          </p:cNvPr>
          <p:cNvPicPr>
            <a:picLocks noChangeAspect="1"/>
          </p:cNvPicPr>
          <p:nvPr/>
        </p:nvPicPr>
        <p:blipFill>
          <a:blip r:embed="rId4"/>
          <a:stretch>
            <a:fillRect/>
          </a:stretch>
        </p:blipFill>
        <p:spPr>
          <a:xfrm>
            <a:off x="1750890" y="2641790"/>
            <a:ext cx="4550519" cy="3763320"/>
          </a:xfrm>
          <a:prstGeom prst="rect">
            <a:avLst/>
          </a:prstGeom>
        </p:spPr>
      </p:pic>
      <p:sp>
        <p:nvSpPr>
          <p:cNvPr id="12" name="Graphic 162">
            <a:extLst>
              <a:ext uri="{FF2B5EF4-FFF2-40B4-BE49-F238E27FC236}">
                <a16:creationId xmlns:a16="http://schemas.microsoft.com/office/drawing/2014/main" id="{2BD57EC2-0413-EB56-0D67-EEE30059AC08}"/>
              </a:ext>
            </a:extLst>
          </p:cNvPr>
          <p:cNvSpPr>
            <a:spLocks noChangeAspect="1"/>
          </p:cNvSpPr>
          <p:nvPr/>
        </p:nvSpPr>
        <p:spPr>
          <a:xfrm>
            <a:off x="737290" y="1156541"/>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Date Placeholder 2">
            <a:extLst>
              <a:ext uri="{FF2B5EF4-FFF2-40B4-BE49-F238E27FC236}">
                <a16:creationId xmlns:a16="http://schemas.microsoft.com/office/drawing/2014/main" id="{B9AC496E-B24E-6F02-7D1B-621EAD4BE2D3}"/>
              </a:ext>
            </a:extLst>
          </p:cNvPr>
          <p:cNvSpPr>
            <a:spLocks noGrp="1"/>
          </p:cNvSpPr>
          <p:nvPr>
            <p:ph type="dt" sz="half" idx="10"/>
          </p:nvPr>
        </p:nvSpPr>
        <p:spPr/>
        <p:txBody>
          <a:bodyPr/>
          <a:lstStyle/>
          <a:p>
            <a:fld id="{6D4DAEFF-72CF-4F76-B78A-524BC89151E5}" type="datetime4">
              <a:rPr lang="en-GB" smtClean="0"/>
              <a:t>05 July 2024</a:t>
            </a:fld>
            <a:endParaRPr lang="en-GB" dirty="0"/>
          </a:p>
        </p:txBody>
      </p:sp>
      <p:sp>
        <p:nvSpPr>
          <p:cNvPr id="5" name="TextBox 4">
            <a:extLst>
              <a:ext uri="{FF2B5EF4-FFF2-40B4-BE49-F238E27FC236}">
                <a16:creationId xmlns:a16="http://schemas.microsoft.com/office/drawing/2014/main" id="{A51547B7-9C3C-D119-F050-6F0945C8737F}"/>
              </a:ext>
            </a:extLst>
          </p:cNvPr>
          <p:cNvSpPr txBox="1"/>
          <p:nvPr/>
        </p:nvSpPr>
        <p:spPr>
          <a:xfrm>
            <a:off x="7046843" y="5156021"/>
            <a:ext cx="4124739" cy="1200329"/>
          </a:xfrm>
          <a:prstGeom prst="rect">
            <a:avLst/>
          </a:prstGeom>
          <a:noFill/>
        </p:spPr>
        <p:txBody>
          <a:bodyPr wrap="square" rtlCol="0">
            <a:spAutoFit/>
          </a:bodyPr>
          <a:lstStyle/>
          <a:p>
            <a:r>
              <a:rPr lang="en-US" dirty="0"/>
              <a:t>Once completed, open Visual Studio and like before go to “All Build” and right click before selecting “Build”.</a:t>
            </a:r>
          </a:p>
          <a:p>
            <a:endParaRPr lang="en-GB" dirty="0"/>
          </a:p>
        </p:txBody>
      </p:sp>
    </p:spTree>
    <p:extLst>
      <p:ext uri="{BB962C8B-B14F-4D97-AF65-F5344CB8AC3E}">
        <p14:creationId xmlns:p14="http://schemas.microsoft.com/office/powerpoint/2010/main" val="2178088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23</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err="1"/>
              <a:t>wxWidgets</a:t>
            </a:r>
            <a:endParaRPr lang="en-US" dirty="0"/>
          </a:p>
        </p:txBody>
      </p:sp>
      <p:sp>
        <p:nvSpPr>
          <p:cNvPr id="2" name="TextBox 1">
            <a:extLst>
              <a:ext uri="{FF2B5EF4-FFF2-40B4-BE49-F238E27FC236}">
                <a16:creationId xmlns:a16="http://schemas.microsoft.com/office/drawing/2014/main" id="{AD500430-FB21-3FFB-8A20-C9B6DA708640}"/>
              </a:ext>
            </a:extLst>
          </p:cNvPr>
          <p:cNvSpPr txBox="1"/>
          <p:nvPr/>
        </p:nvSpPr>
        <p:spPr>
          <a:xfrm>
            <a:off x="213360" y="1229360"/>
            <a:ext cx="11846560" cy="2585323"/>
          </a:xfrm>
          <a:prstGeom prst="rect">
            <a:avLst/>
          </a:prstGeom>
          <a:noFill/>
        </p:spPr>
        <p:txBody>
          <a:bodyPr wrap="square" rtlCol="0">
            <a:spAutoFit/>
          </a:bodyPr>
          <a:lstStyle/>
          <a:p>
            <a:pPr lvl="1"/>
            <a:r>
              <a:rPr lang="en-GB" dirty="0"/>
              <a:t>Download and install the windows version 3.0.4 of </a:t>
            </a:r>
            <a:r>
              <a:rPr lang="en-GB" dirty="0" err="1"/>
              <a:t>wxWidgets</a:t>
            </a:r>
            <a:r>
              <a:rPr lang="en-GB" dirty="0"/>
              <a:t> (</a:t>
            </a:r>
            <a:r>
              <a:rPr lang="en-GB" dirty="0" err="1"/>
              <a:t>wxMSW</a:t>
            </a:r>
            <a:r>
              <a:rPr lang="en-GB" dirty="0"/>
              <a:t>). </a:t>
            </a:r>
            <a:r>
              <a:rPr lang="en-GB" dirty="0">
                <a:hlinkClick r:id="rId3"/>
              </a:rPr>
              <a:t>https://www.wxwidgets.org/downloads/</a:t>
            </a:r>
            <a:endParaRPr lang="en-GB" dirty="0"/>
          </a:p>
          <a:p>
            <a:pPr lvl="1"/>
            <a:endParaRPr lang="en-GB" dirty="0"/>
          </a:p>
          <a:p>
            <a:pPr lvl="1"/>
            <a:endParaRPr lang="en-GB" dirty="0"/>
          </a:p>
          <a:p>
            <a:pPr lvl="1"/>
            <a:r>
              <a:rPr lang="en-GB" dirty="0"/>
              <a:t>It is then necessary to compile </a:t>
            </a:r>
            <a:r>
              <a:rPr lang="en-GB" dirty="0" err="1"/>
              <a:t>wxWidgets</a:t>
            </a:r>
            <a:r>
              <a:rPr lang="en-GB" dirty="0"/>
              <a:t> from source. Detailed instructions on how to do this can be found in 'install.txt' located in the 'docs\</a:t>
            </a:r>
            <a:r>
              <a:rPr lang="en-GB" dirty="0" err="1"/>
              <a:t>msw</a:t>
            </a:r>
            <a:r>
              <a:rPr lang="en-GB" dirty="0"/>
              <a:t>' subfolder. The main steps are to open 'wx.dsw' with MSVC located in the 'build\</a:t>
            </a:r>
            <a:r>
              <a:rPr lang="en-GB" dirty="0" err="1"/>
              <a:t>msw</a:t>
            </a:r>
            <a:r>
              <a:rPr lang="en-GB" dirty="0"/>
              <a:t>' subfolder and compile both Release and Debug configurations (The configuration can be selected from the drop-down box on the main toolbar in Visual Studio. Universal and DLL versions need not be compiled).</a:t>
            </a:r>
            <a:endParaRPr lang="en-US" dirty="0"/>
          </a:p>
        </p:txBody>
      </p:sp>
      <p:sp>
        <p:nvSpPr>
          <p:cNvPr id="8" name="Graphic 27">
            <a:extLst>
              <a:ext uri="{FF2B5EF4-FFF2-40B4-BE49-F238E27FC236}">
                <a16:creationId xmlns:a16="http://schemas.microsoft.com/office/drawing/2014/main" id="{FAF730F6-3D36-CDD4-755E-FFB593F60EB8}"/>
              </a:ext>
            </a:extLst>
          </p:cNvPr>
          <p:cNvSpPr>
            <a:spLocks noChangeAspect="1"/>
          </p:cNvSpPr>
          <p:nvPr/>
        </p:nvSpPr>
        <p:spPr>
          <a:xfrm>
            <a:off x="132080" y="2264424"/>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 name="Graphic 162">
            <a:extLst>
              <a:ext uri="{FF2B5EF4-FFF2-40B4-BE49-F238E27FC236}">
                <a16:creationId xmlns:a16="http://schemas.microsoft.com/office/drawing/2014/main" id="{A93A53D6-D1B4-4695-C4D3-6EA33A82ACE0}"/>
              </a:ext>
            </a:extLst>
          </p:cNvPr>
          <p:cNvSpPr>
            <a:spLocks noChangeAspect="1"/>
          </p:cNvSpPr>
          <p:nvPr/>
        </p:nvSpPr>
        <p:spPr>
          <a:xfrm>
            <a:off x="132080" y="1263385"/>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Date Placeholder 2">
            <a:extLst>
              <a:ext uri="{FF2B5EF4-FFF2-40B4-BE49-F238E27FC236}">
                <a16:creationId xmlns:a16="http://schemas.microsoft.com/office/drawing/2014/main" id="{9C71DB3C-D5D4-3184-3EF8-9560B407E519}"/>
              </a:ext>
            </a:extLst>
          </p:cNvPr>
          <p:cNvSpPr>
            <a:spLocks noGrp="1"/>
          </p:cNvSpPr>
          <p:nvPr>
            <p:ph type="dt" sz="half" idx="10"/>
          </p:nvPr>
        </p:nvSpPr>
        <p:spPr/>
        <p:txBody>
          <a:bodyPr/>
          <a:lstStyle/>
          <a:p>
            <a:fld id="{464C03E1-06D6-42E4-980B-13E2AB26D985}" type="datetime4">
              <a:rPr lang="en-GB" smtClean="0"/>
              <a:t>05 July 2024</a:t>
            </a:fld>
            <a:endParaRPr lang="en-GB" dirty="0"/>
          </a:p>
        </p:txBody>
      </p:sp>
    </p:spTree>
    <p:extLst>
      <p:ext uri="{BB962C8B-B14F-4D97-AF65-F5344CB8AC3E}">
        <p14:creationId xmlns:p14="http://schemas.microsoft.com/office/powerpoint/2010/main" val="3838598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DBAC4-A1D2-0046-843E-10EDF8D9E52A}"/>
              </a:ext>
            </a:extLst>
          </p:cNvPr>
          <p:cNvSpPr>
            <a:spLocks noGrp="1"/>
          </p:cNvSpPr>
          <p:nvPr>
            <p:ph type="title"/>
          </p:nvPr>
        </p:nvSpPr>
        <p:spPr/>
        <p:txBody>
          <a:bodyPr/>
          <a:lstStyle/>
          <a:p>
            <a:r>
              <a:rPr lang="en-US" dirty="0"/>
              <a:t>The final build</a:t>
            </a:r>
          </a:p>
        </p:txBody>
      </p:sp>
      <p:sp>
        <p:nvSpPr>
          <p:cNvPr id="5" name="Text Placeholder 4">
            <a:extLst>
              <a:ext uri="{FF2B5EF4-FFF2-40B4-BE49-F238E27FC236}">
                <a16:creationId xmlns:a16="http://schemas.microsoft.com/office/drawing/2014/main" id="{2331AF33-0074-834B-83FE-BB3A8AE1C52B}"/>
              </a:ext>
            </a:extLst>
          </p:cNvPr>
          <p:cNvSpPr>
            <a:spLocks noGrp="1"/>
          </p:cNvSpPr>
          <p:nvPr>
            <p:ph type="body" idx="1"/>
          </p:nvPr>
        </p:nvSpPr>
        <p:spPr/>
        <p:txBody>
          <a:bodyPr/>
          <a:lstStyle/>
          <a:p>
            <a:r>
              <a:rPr lang="en-US" dirty="0"/>
              <a:t>Windows</a:t>
            </a:r>
          </a:p>
        </p:txBody>
      </p:sp>
    </p:spTree>
    <p:extLst>
      <p:ext uri="{BB962C8B-B14F-4D97-AF65-F5344CB8AC3E}">
        <p14:creationId xmlns:p14="http://schemas.microsoft.com/office/powerpoint/2010/main" val="3135315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15A020-04BC-4D30-9DFD-369EE39FB81A}"/>
              </a:ext>
            </a:extLst>
          </p:cNvPr>
          <p:cNvSpPr>
            <a:spLocks noGrp="1"/>
          </p:cNvSpPr>
          <p:nvPr>
            <p:ph type="sldNum" sz="quarter" idx="12"/>
          </p:nvPr>
        </p:nvSpPr>
        <p:spPr/>
        <p:txBody>
          <a:bodyPr/>
          <a:lstStyle/>
          <a:p>
            <a:fld id="{CBBF530E-1875-46E6-901C-76683197A1B3}" type="slidenum">
              <a:rPr lang="en-GB" smtClean="0"/>
              <a:pPr/>
              <a:t>25</a:t>
            </a:fld>
            <a:endParaRPr lang="en-GB"/>
          </a:p>
        </p:txBody>
      </p:sp>
      <p:sp>
        <p:nvSpPr>
          <p:cNvPr id="3" name="Title 2">
            <a:extLst>
              <a:ext uri="{FF2B5EF4-FFF2-40B4-BE49-F238E27FC236}">
                <a16:creationId xmlns:a16="http://schemas.microsoft.com/office/drawing/2014/main" id="{04220405-EF21-CBFF-FC76-2DA8C9E808D2}"/>
              </a:ext>
            </a:extLst>
          </p:cNvPr>
          <p:cNvSpPr>
            <a:spLocks noGrp="1"/>
          </p:cNvSpPr>
          <p:nvPr>
            <p:ph type="title"/>
          </p:nvPr>
        </p:nvSpPr>
        <p:spPr/>
        <p:txBody>
          <a:bodyPr/>
          <a:lstStyle/>
          <a:p>
            <a:r>
              <a:rPr lang="en-US" dirty="0"/>
              <a:t>Configuring optional modules</a:t>
            </a:r>
          </a:p>
        </p:txBody>
      </p:sp>
      <p:sp>
        <p:nvSpPr>
          <p:cNvPr id="7" name="TextBox 6">
            <a:extLst>
              <a:ext uri="{FF2B5EF4-FFF2-40B4-BE49-F238E27FC236}">
                <a16:creationId xmlns:a16="http://schemas.microsoft.com/office/drawing/2014/main" id="{F6B558B1-91B5-387B-C613-9B5D3A132DD9}"/>
              </a:ext>
            </a:extLst>
          </p:cNvPr>
          <p:cNvSpPr txBox="1"/>
          <p:nvPr/>
        </p:nvSpPr>
        <p:spPr>
          <a:xfrm>
            <a:off x="264160" y="1259840"/>
            <a:ext cx="11623040" cy="1477328"/>
          </a:xfrm>
          <a:prstGeom prst="rect">
            <a:avLst/>
          </a:prstGeom>
          <a:noFill/>
        </p:spPr>
        <p:txBody>
          <a:bodyPr wrap="square" rtlCol="0">
            <a:spAutoFit/>
          </a:bodyPr>
          <a:lstStyle/>
          <a:p>
            <a:r>
              <a:rPr lang="en-US" dirty="0"/>
              <a:t>Once the additional libraries have been built, they can be used to build the renderer, Python interface and GUI. </a:t>
            </a:r>
          </a:p>
          <a:p>
            <a:r>
              <a:rPr lang="en-US" dirty="0">
                <a:solidFill>
                  <a:srgbClr val="FF0000"/>
                </a:solidFill>
              </a:rPr>
              <a:t>	</a:t>
            </a:r>
            <a:r>
              <a:rPr lang="en-US" dirty="0"/>
              <a:t>Reopen </a:t>
            </a:r>
            <a:r>
              <a:rPr lang="en-US" dirty="0" err="1"/>
              <a:t>Cmake</a:t>
            </a:r>
            <a:r>
              <a:rPr lang="en-US" dirty="0"/>
              <a:t>, selecting the TexGen folders used in the first section. Select the additional modules 	you want to include. To build the renderer, Python interface and GUI select  the renderer, GUI and 	Python in </a:t>
            </a:r>
            <a:r>
              <a:rPr lang="en-US" dirty="0" err="1"/>
              <a:t>Cmake</a:t>
            </a:r>
            <a:r>
              <a:rPr lang="en-US" dirty="0"/>
              <a:t> and enter the paths for the libraries as shown below (with the correct paths for your 	installations).</a:t>
            </a:r>
            <a:endParaRPr lang="en-US" dirty="0">
              <a:solidFill>
                <a:srgbClr val="FF0000"/>
              </a:solidFill>
            </a:endParaRPr>
          </a:p>
        </p:txBody>
      </p:sp>
      <p:sp>
        <p:nvSpPr>
          <p:cNvPr id="8" name="Graphic 27">
            <a:extLst>
              <a:ext uri="{FF2B5EF4-FFF2-40B4-BE49-F238E27FC236}">
                <a16:creationId xmlns:a16="http://schemas.microsoft.com/office/drawing/2014/main" id="{56190E09-C7D2-0F65-8750-FA5B36135A0D}"/>
              </a:ext>
            </a:extLst>
          </p:cNvPr>
          <p:cNvSpPr>
            <a:spLocks noChangeAspect="1"/>
          </p:cNvSpPr>
          <p:nvPr/>
        </p:nvSpPr>
        <p:spPr>
          <a:xfrm>
            <a:off x="438986" y="1740907"/>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4F813F27-1367-F52B-24AD-5225920D38B2}"/>
              </a:ext>
            </a:extLst>
          </p:cNvPr>
          <p:cNvSpPr>
            <a:spLocks noGrp="1"/>
          </p:cNvSpPr>
          <p:nvPr>
            <p:ph type="dt" sz="half" idx="10"/>
          </p:nvPr>
        </p:nvSpPr>
        <p:spPr/>
        <p:txBody>
          <a:bodyPr/>
          <a:lstStyle/>
          <a:p>
            <a:fld id="{BD851C4C-5713-4C63-8DFA-2CF30EA96CD9}" type="datetime4">
              <a:rPr lang="en-GB" smtClean="0"/>
              <a:t>05 July 2024</a:t>
            </a:fld>
            <a:endParaRPr lang="en-GB" dirty="0"/>
          </a:p>
        </p:txBody>
      </p:sp>
      <p:pic>
        <p:nvPicPr>
          <p:cNvPr id="6" name="Picture 5">
            <a:extLst>
              <a:ext uri="{FF2B5EF4-FFF2-40B4-BE49-F238E27FC236}">
                <a16:creationId xmlns:a16="http://schemas.microsoft.com/office/drawing/2014/main" id="{A073C9F4-766E-D617-E86A-DBA948B27360}"/>
              </a:ext>
            </a:extLst>
          </p:cNvPr>
          <p:cNvPicPr>
            <a:picLocks noChangeAspect="1"/>
          </p:cNvPicPr>
          <p:nvPr/>
        </p:nvPicPr>
        <p:blipFill>
          <a:blip r:embed="rId3"/>
          <a:stretch>
            <a:fillRect/>
          </a:stretch>
        </p:blipFill>
        <p:spPr>
          <a:xfrm>
            <a:off x="830693" y="2737168"/>
            <a:ext cx="7173326" cy="3581900"/>
          </a:xfrm>
          <a:prstGeom prst="rect">
            <a:avLst/>
          </a:prstGeom>
        </p:spPr>
      </p:pic>
      <p:sp>
        <p:nvSpPr>
          <p:cNvPr id="9" name="TextBox 8">
            <a:extLst>
              <a:ext uri="{FF2B5EF4-FFF2-40B4-BE49-F238E27FC236}">
                <a16:creationId xmlns:a16="http://schemas.microsoft.com/office/drawing/2014/main" id="{8A90B278-CEE8-B03B-4FA4-ED98C828C08F}"/>
              </a:ext>
            </a:extLst>
          </p:cNvPr>
          <p:cNvSpPr txBox="1"/>
          <p:nvPr/>
        </p:nvSpPr>
        <p:spPr>
          <a:xfrm>
            <a:off x="8246018" y="5297556"/>
            <a:ext cx="3399183" cy="923330"/>
          </a:xfrm>
          <a:prstGeom prst="rect">
            <a:avLst/>
          </a:prstGeom>
          <a:noFill/>
        </p:spPr>
        <p:txBody>
          <a:bodyPr wrap="square" rtlCol="0">
            <a:spAutoFit/>
          </a:bodyPr>
          <a:lstStyle/>
          <a:p>
            <a:r>
              <a:rPr lang="en-GB" dirty="0"/>
              <a:t>Change </a:t>
            </a:r>
            <a:r>
              <a:rPr lang="en-GB" dirty="0" err="1"/>
              <a:t>wxWidgets_CONFIGURATION</a:t>
            </a:r>
            <a:r>
              <a:rPr lang="en-GB" dirty="0"/>
              <a:t> to </a:t>
            </a:r>
            <a:r>
              <a:rPr lang="en-GB" dirty="0" err="1"/>
              <a:t>mswud</a:t>
            </a:r>
            <a:r>
              <a:rPr lang="en-GB" dirty="0"/>
              <a:t> for debug builds</a:t>
            </a:r>
          </a:p>
        </p:txBody>
      </p:sp>
    </p:spTree>
    <p:extLst>
      <p:ext uri="{BB962C8B-B14F-4D97-AF65-F5344CB8AC3E}">
        <p14:creationId xmlns:p14="http://schemas.microsoft.com/office/powerpoint/2010/main" val="502279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15A020-04BC-4D30-9DFD-369EE39FB81A}"/>
              </a:ext>
            </a:extLst>
          </p:cNvPr>
          <p:cNvSpPr>
            <a:spLocks noGrp="1"/>
          </p:cNvSpPr>
          <p:nvPr>
            <p:ph type="sldNum" sz="quarter" idx="12"/>
          </p:nvPr>
        </p:nvSpPr>
        <p:spPr/>
        <p:txBody>
          <a:bodyPr/>
          <a:lstStyle/>
          <a:p>
            <a:fld id="{CBBF530E-1875-46E6-901C-76683197A1B3}" type="slidenum">
              <a:rPr lang="en-GB" smtClean="0"/>
              <a:pPr/>
              <a:t>26</a:t>
            </a:fld>
            <a:endParaRPr lang="en-GB"/>
          </a:p>
        </p:txBody>
      </p:sp>
      <p:sp>
        <p:nvSpPr>
          <p:cNvPr id="3" name="Title 2">
            <a:extLst>
              <a:ext uri="{FF2B5EF4-FFF2-40B4-BE49-F238E27FC236}">
                <a16:creationId xmlns:a16="http://schemas.microsoft.com/office/drawing/2014/main" id="{04220405-EF21-CBFF-FC76-2DA8C9E808D2}"/>
              </a:ext>
            </a:extLst>
          </p:cNvPr>
          <p:cNvSpPr>
            <a:spLocks noGrp="1"/>
          </p:cNvSpPr>
          <p:nvPr>
            <p:ph type="title"/>
          </p:nvPr>
        </p:nvSpPr>
        <p:spPr/>
        <p:txBody>
          <a:bodyPr/>
          <a:lstStyle/>
          <a:p>
            <a:r>
              <a:rPr lang="en-US" dirty="0"/>
              <a:t>Configuring optional modules</a:t>
            </a:r>
          </a:p>
        </p:txBody>
      </p:sp>
      <p:sp>
        <p:nvSpPr>
          <p:cNvPr id="7" name="TextBox 6">
            <a:extLst>
              <a:ext uri="{FF2B5EF4-FFF2-40B4-BE49-F238E27FC236}">
                <a16:creationId xmlns:a16="http://schemas.microsoft.com/office/drawing/2014/main" id="{F6B558B1-91B5-387B-C613-9B5D3A132DD9}"/>
              </a:ext>
            </a:extLst>
          </p:cNvPr>
          <p:cNvSpPr txBox="1"/>
          <p:nvPr/>
        </p:nvSpPr>
        <p:spPr>
          <a:xfrm>
            <a:off x="264160" y="1259840"/>
            <a:ext cx="11623040" cy="646331"/>
          </a:xfrm>
          <a:prstGeom prst="rect">
            <a:avLst/>
          </a:prstGeom>
          <a:noFill/>
        </p:spPr>
        <p:txBody>
          <a:bodyPr wrap="square" rtlCol="0">
            <a:spAutoFit/>
          </a:bodyPr>
          <a:lstStyle/>
          <a:p>
            <a:r>
              <a:rPr lang="en-US" dirty="0">
                <a:solidFill>
                  <a:srgbClr val="FF0000"/>
                </a:solidFill>
              </a:rPr>
              <a:t>	</a:t>
            </a:r>
            <a:r>
              <a:rPr lang="en-US" dirty="0"/>
              <a:t>After pressing configure, you will may some errors as </a:t>
            </a:r>
            <a:r>
              <a:rPr lang="en-US" dirty="0" err="1"/>
              <a:t>Cmake</a:t>
            </a:r>
            <a:r>
              <a:rPr lang="en-US" dirty="0"/>
              <a:t> struggles to find the </a:t>
            </a:r>
            <a:r>
              <a:rPr lang="en-US" dirty="0" err="1"/>
              <a:t>wxWidget</a:t>
            </a:r>
            <a:r>
              <a:rPr lang="en-US" dirty="0"/>
              <a:t> libraries. 	You will have to put them in individually as below (note that not all entries are shown in the screenshot).</a:t>
            </a:r>
            <a:endParaRPr lang="en-US" dirty="0">
              <a:solidFill>
                <a:srgbClr val="FF0000"/>
              </a:solidFill>
            </a:endParaRPr>
          </a:p>
        </p:txBody>
      </p:sp>
      <p:pic>
        <p:nvPicPr>
          <p:cNvPr id="8" name="Picture 7">
            <a:extLst>
              <a:ext uri="{FF2B5EF4-FFF2-40B4-BE49-F238E27FC236}">
                <a16:creationId xmlns:a16="http://schemas.microsoft.com/office/drawing/2014/main" id="{740E5154-59BB-B30D-8199-1AC8E02879E4}"/>
              </a:ext>
            </a:extLst>
          </p:cNvPr>
          <p:cNvPicPr>
            <a:picLocks noChangeAspect="1"/>
          </p:cNvPicPr>
          <p:nvPr/>
        </p:nvPicPr>
        <p:blipFill rotWithShape="1">
          <a:blip r:embed="rId3"/>
          <a:srcRect t="17855" r="14254"/>
          <a:stretch/>
        </p:blipFill>
        <p:spPr>
          <a:xfrm>
            <a:off x="3688390" y="2050488"/>
            <a:ext cx="4815220" cy="4161545"/>
          </a:xfrm>
          <a:prstGeom prst="rect">
            <a:avLst/>
          </a:prstGeom>
        </p:spPr>
      </p:pic>
      <p:sp>
        <p:nvSpPr>
          <p:cNvPr id="9" name="Graphic 27">
            <a:extLst>
              <a:ext uri="{FF2B5EF4-FFF2-40B4-BE49-F238E27FC236}">
                <a16:creationId xmlns:a16="http://schemas.microsoft.com/office/drawing/2014/main" id="{E31A8FD8-FEF1-CB78-6851-45E37481098B}"/>
              </a:ext>
            </a:extLst>
          </p:cNvPr>
          <p:cNvSpPr>
            <a:spLocks noChangeAspect="1"/>
          </p:cNvSpPr>
          <p:nvPr/>
        </p:nvSpPr>
        <p:spPr>
          <a:xfrm>
            <a:off x="643069" y="1325408"/>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59AA3F12-1CC1-2EC8-03AB-E90165F11ABA}"/>
              </a:ext>
            </a:extLst>
          </p:cNvPr>
          <p:cNvSpPr>
            <a:spLocks noGrp="1"/>
          </p:cNvSpPr>
          <p:nvPr>
            <p:ph type="dt" sz="half" idx="10"/>
          </p:nvPr>
        </p:nvSpPr>
        <p:spPr/>
        <p:txBody>
          <a:bodyPr/>
          <a:lstStyle/>
          <a:p>
            <a:fld id="{0844B15D-909C-49AD-A4CC-113F7E4BF418}" type="datetime4">
              <a:rPr lang="en-GB" smtClean="0"/>
              <a:t>05 July 2024</a:t>
            </a:fld>
            <a:endParaRPr lang="en-GB" dirty="0"/>
          </a:p>
        </p:txBody>
      </p:sp>
    </p:spTree>
    <p:extLst>
      <p:ext uri="{BB962C8B-B14F-4D97-AF65-F5344CB8AC3E}">
        <p14:creationId xmlns:p14="http://schemas.microsoft.com/office/powerpoint/2010/main" val="2758346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15A020-04BC-4D30-9DFD-369EE39FB81A}"/>
              </a:ext>
            </a:extLst>
          </p:cNvPr>
          <p:cNvSpPr>
            <a:spLocks noGrp="1"/>
          </p:cNvSpPr>
          <p:nvPr>
            <p:ph type="sldNum" sz="quarter" idx="12"/>
          </p:nvPr>
        </p:nvSpPr>
        <p:spPr/>
        <p:txBody>
          <a:bodyPr/>
          <a:lstStyle/>
          <a:p>
            <a:fld id="{CBBF530E-1875-46E6-901C-76683197A1B3}" type="slidenum">
              <a:rPr lang="en-GB" smtClean="0"/>
              <a:pPr/>
              <a:t>27</a:t>
            </a:fld>
            <a:endParaRPr lang="en-GB"/>
          </a:p>
        </p:txBody>
      </p:sp>
      <p:sp>
        <p:nvSpPr>
          <p:cNvPr id="3" name="Title 2">
            <a:extLst>
              <a:ext uri="{FF2B5EF4-FFF2-40B4-BE49-F238E27FC236}">
                <a16:creationId xmlns:a16="http://schemas.microsoft.com/office/drawing/2014/main" id="{04220405-EF21-CBFF-FC76-2DA8C9E808D2}"/>
              </a:ext>
            </a:extLst>
          </p:cNvPr>
          <p:cNvSpPr>
            <a:spLocks noGrp="1"/>
          </p:cNvSpPr>
          <p:nvPr>
            <p:ph type="title"/>
          </p:nvPr>
        </p:nvSpPr>
        <p:spPr/>
        <p:txBody>
          <a:bodyPr/>
          <a:lstStyle/>
          <a:p>
            <a:r>
              <a:rPr lang="en-US" dirty="0"/>
              <a:t>Finishing the Build</a:t>
            </a:r>
          </a:p>
        </p:txBody>
      </p:sp>
      <p:sp>
        <p:nvSpPr>
          <p:cNvPr id="7" name="TextBox 6">
            <a:extLst>
              <a:ext uri="{FF2B5EF4-FFF2-40B4-BE49-F238E27FC236}">
                <a16:creationId xmlns:a16="http://schemas.microsoft.com/office/drawing/2014/main" id="{F6B558B1-91B5-387B-C613-9B5D3A132DD9}"/>
              </a:ext>
            </a:extLst>
          </p:cNvPr>
          <p:cNvSpPr txBox="1"/>
          <p:nvPr/>
        </p:nvSpPr>
        <p:spPr>
          <a:xfrm>
            <a:off x="264160" y="1259840"/>
            <a:ext cx="11623040" cy="5078313"/>
          </a:xfrm>
          <a:prstGeom prst="rect">
            <a:avLst/>
          </a:prstGeom>
          <a:noFill/>
        </p:spPr>
        <p:txBody>
          <a:bodyPr wrap="square" rtlCol="0">
            <a:spAutoFit/>
          </a:bodyPr>
          <a:lstStyle/>
          <a:p>
            <a:r>
              <a:rPr lang="en-US" dirty="0"/>
              <a:t>To make a full build of the software, once the additional libraries have been built these can be used to build the renderer, python interface and GUI. </a:t>
            </a:r>
          </a:p>
          <a:p>
            <a:endParaRPr lang="en-US" dirty="0"/>
          </a:p>
          <a:p>
            <a:r>
              <a:rPr lang="en-US" dirty="0"/>
              <a:t>	Press Configure again, hopefully </a:t>
            </a:r>
            <a:r>
              <a:rPr lang="en-US" dirty="0" err="1"/>
              <a:t>CMake</a:t>
            </a:r>
            <a:r>
              <a:rPr lang="en-US" dirty="0"/>
              <a:t> will finish configuring correctly.</a:t>
            </a:r>
          </a:p>
          <a:p>
            <a:endParaRPr lang="en-US" dirty="0"/>
          </a:p>
          <a:p>
            <a:r>
              <a:rPr lang="en-US" dirty="0"/>
              <a:t>	After pressing Generate, if Visual Studio is already open it will prompt you to reload some of the projects 	from disk. Select 	Reload All. Otherwise select “Open Project” from </a:t>
            </a:r>
            <a:r>
              <a:rPr lang="en-US" dirty="0" err="1"/>
              <a:t>Cmake</a:t>
            </a:r>
            <a:r>
              <a:rPr lang="en-US" dirty="0"/>
              <a:t> to open Visual Studio.</a:t>
            </a:r>
          </a:p>
          <a:p>
            <a:endParaRPr lang="en-US" dirty="0"/>
          </a:p>
          <a:p>
            <a:r>
              <a:rPr lang="en-US" dirty="0"/>
              <a:t>	You will need to change the Embed Manifest value to ”No” by going to Properties-&gt; Manifest-&gt; Input and 	Output. Then click OK to accept the change.</a:t>
            </a:r>
          </a:p>
          <a:p>
            <a:endParaRPr lang="en-US" dirty="0"/>
          </a:p>
          <a:p>
            <a:r>
              <a:rPr lang="en-US" dirty="0"/>
              <a:t>	Check that the project is set to “Build” or “Release” as </a:t>
            </a:r>
          </a:p>
          <a:p>
            <a:r>
              <a:rPr lang="en-US" dirty="0"/>
              <a:t>	appropriate (as shown on Slide 13).</a:t>
            </a:r>
          </a:p>
          <a:p>
            <a:endParaRPr lang="en-US" dirty="0"/>
          </a:p>
          <a:p>
            <a:r>
              <a:rPr lang="en-US" dirty="0"/>
              <a:t>	As before, right click All Build and click Build. Repeat for </a:t>
            </a:r>
          </a:p>
          <a:p>
            <a:r>
              <a:rPr lang="en-US" dirty="0"/>
              <a:t>	the “Install” project.</a:t>
            </a:r>
          </a:p>
          <a:p>
            <a:endParaRPr lang="en-US" dirty="0">
              <a:solidFill>
                <a:srgbClr val="FF0000"/>
              </a:solidFill>
            </a:endParaRPr>
          </a:p>
          <a:p>
            <a:r>
              <a:rPr lang="en-US" dirty="0">
                <a:solidFill>
                  <a:srgbClr val="FF0000"/>
                </a:solidFill>
              </a:rPr>
              <a:t>	</a:t>
            </a:r>
          </a:p>
        </p:txBody>
      </p:sp>
      <p:sp>
        <p:nvSpPr>
          <p:cNvPr id="9" name="Graphic 27">
            <a:extLst>
              <a:ext uri="{FF2B5EF4-FFF2-40B4-BE49-F238E27FC236}">
                <a16:creationId xmlns:a16="http://schemas.microsoft.com/office/drawing/2014/main" id="{CCDE9634-C595-AC38-B205-7C054A9814B6}"/>
              </a:ext>
            </a:extLst>
          </p:cNvPr>
          <p:cNvSpPr>
            <a:spLocks noChangeAspect="1"/>
          </p:cNvSpPr>
          <p:nvPr/>
        </p:nvSpPr>
        <p:spPr>
          <a:xfrm>
            <a:off x="487177" y="2014009"/>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 name="Graphic 27">
            <a:extLst>
              <a:ext uri="{FF2B5EF4-FFF2-40B4-BE49-F238E27FC236}">
                <a16:creationId xmlns:a16="http://schemas.microsoft.com/office/drawing/2014/main" id="{57917338-B7D9-CBA8-BEB8-85FFA5F937AD}"/>
              </a:ext>
            </a:extLst>
          </p:cNvPr>
          <p:cNvSpPr>
            <a:spLocks noChangeAspect="1"/>
          </p:cNvSpPr>
          <p:nvPr/>
        </p:nvSpPr>
        <p:spPr>
          <a:xfrm>
            <a:off x="487177" y="2729805"/>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 name="Graphic 27">
            <a:extLst>
              <a:ext uri="{FF2B5EF4-FFF2-40B4-BE49-F238E27FC236}">
                <a16:creationId xmlns:a16="http://schemas.microsoft.com/office/drawing/2014/main" id="{1A3AB89E-E172-317C-85F9-55F1218F89EE}"/>
              </a:ext>
            </a:extLst>
          </p:cNvPr>
          <p:cNvSpPr>
            <a:spLocks noChangeAspect="1"/>
          </p:cNvSpPr>
          <p:nvPr/>
        </p:nvSpPr>
        <p:spPr>
          <a:xfrm>
            <a:off x="487177" y="3445601"/>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Graphic 27">
            <a:extLst>
              <a:ext uri="{FF2B5EF4-FFF2-40B4-BE49-F238E27FC236}">
                <a16:creationId xmlns:a16="http://schemas.microsoft.com/office/drawing/2014/main" id="{CAA1470A-7A6F-BDD1-9FDC-45016E3332B3}"/>
              </a:ext>
            </a:extLst>
          </p:cNvPr>
          <p:cNvSpPr>
            <a:spLocks noChangeAspect="1"/>
          </p:cNvSpPr>
          <p:nvPr/>
        </p:nvSpPr>
        <p:spPr>
          <a:xfrm>
            <a:off x="487177" y="4161397"/>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750BF30F-CDF9-789C-A3CC-9A82AD8E9C68}"/>
              </a:ext>
            </a:extLst>
          </p:cNvPr>
          <p:cNvSpPr>
            <a:spLocks noGrp="1"/>
          </p:cNvSpPr>
          <p:nvPr>
            <p:ph type="dt" sz="half" idx="10"/>
          </p:nvPr>
        </p:nvSpPr>
        <p:spPr/>
        <p:txBody>
          <a:bodyPr/>
          <a:lstStyle/>
          <a:p>
            <a:fld id="{053297F9-B366-4EF4-8012-D3CB35C5B7EC}" type="datetime4">
              <a:rPr lang="en-GB" smtClean="0"/>
              <a:t>05 July 2024</a:t>
            </a:fld>
            <a:endParaRPr lang="en-GB" dirty="0"/>
          </a:p>
        </p:txBody>
      </p:sp>
      <p:pic>
        <p:nvPicPr>
          <p:cNvPr id="13" name="Picture 12">
            <a:extLst>
              <a:ext uri="{FF2B5EF4-FFF2-40B4-BE49-F238E27FC236}">
                <a16:creationId xmlns:a16="http://schemas.microsoft.com/office/drawing/2014/main" id="{9A4B7EC3-D854-6B57-446D-1AF20A1778C4}"/>
              </a:ext>
            </a:extLst>
          </p:cNvPr>
          <p:cNvPicPr>
            <a:picLocks noChangeAspect="1"/>
          </p:cNvPicPr>
          <p:nvPr/>
        </p:nvPicPr>
        <p:blipFill>
          <a:blip r:embed="rId2"/>
          <a:stretch>
            <a:fillRect/>
          </a:stretch>
        </p:blipFill>
        <p:spPr>
          <a:xfrm>
            <a:off x="7116893" y="3894538"/>
            <a:ext cx="3965238" cy="2826937"/>
          </a:xfrm>
          <a:prstGeom prst="rect">
            <a:avLst/>
          </a:prstGeom>
        </p:spPr>
      </p:pic>
      <p:pic>
        <p:nvPicPr>
          <p:cNvPr id="5" name="Picture 4">
            <a:extLst>
              <a:ext uri="{FF2B5EF4-FFF2-40B4-BE49-F238E27FC236}">
                <a16:creationId xmlns:a16="http://schemas.microsoft.com/office/drawing/2014/main" id="{9905C906-CD70-B6D9-1895-FB99F87ED19A}"/>
              </a:ext>
            </a:extLst>
          </p:cNvPr>
          <p:cNvPicPr>
            <a:picLocks noChangeAspect="1"/>
          </p:cNvPicPr>
          <p:nvPr/>
        </p:nvPicPr>
        <p:blipFill>
          <a:blip r:embed="rId3"/>
          <a:stretch>
            <a:fillRect/>
          </a:stretch>
        </p:blipFill>
        <p:spPr>
          <a:xfrm>
            <a:off x="490240" y="5051952"/>
            <a:ext cx="512108" cy="512108"/>
          </a:xfrm>
          <a:prstGeom prst="rect">
            <a:avLst/>
          </a:prstGeom>
        </p:spPr>
      </p:pic>
    </p:spTree>
    <p:extLst>
      <p:ext uri="{BB962C8B-B14F-4D97-AF65-F5344CB8AC3E}">
        <p14:creationId xmlns:p14="http://schemas.microsoft.com/office/powerpoint/2010/main" val="105082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DBAC4-A1D2-0046-843E-10EDF8D9E52A}"/>
              </a:ext>
            </a:extLst>
          </p:cNvPr>
          <p:cNvSpPr>
            <a:spLocks noGrp="1"/>
          </p:cNvSpPr>
          <p:nvPr>
            <p:ph type="title"/>
          </p:nvPr>
        </p:nvSpPr>
        <p:spPr/>
        <p:txBody>
          <a:bodyPr/>
          <a:lstStyle/>
          <a:p>
            <a:r>
              <a:rPr lang="en-US" dirty="0"/>
              <a:t>Introduction</a:t>
            </a:r>
          </a:p>
        </p:txBody>
      </p:sp>
      <p:sp>
        <p:nvSpPr>
          <p:cNvPr id="5" name="Text Placeholder 4">
            <a:extLst>
              <a:ext uri="{FF2B5EF4-FFF2-40B4-BE49-F238E27FC236}">
                <a16:creationId xmlns:a16="http://schemas.microsoft.com/office/drawing/2014/main" id="{2331AF33-0074-834B-83FE-BB3A8AE1C52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4241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4</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a:t>Introduction</a:t>
            </a:r>
          </a:p>
        </p:txBody>
      </p:sp>
      <p:sp>
        <p:nvSpPr>
          <p:cNvPr id="5" name="Date Placeholder 4"/>
          <p:cNvSpPr>
            <a:spLocks noGrp="1"/>
          </p:cNvSpPr>
          <p:nvPr>
            <p:ph type="dt" sz="half" idx="10"/>
          </p:nvPr>
        </p:nvSpPr>
        <p:spPr/>
        <p:txBody>
          <a:bodyPr/>
          <a:lstStyle/>
          <a:p>
            <a:fld id="{D32475C7-0F8B-4342-913B-8F84AAEF5B4C}" type="datetime4">
              <a:rPr lang="en-GB" smtClean="0"/>
              <a:t>05 July 2024</a:t>
            </a:fld>
            <a:endParaRPr lang="en-GB" dirty="0"/>
          </a:p>
        </p:txBody>
      </p:sp>
      <p:pic>
        <p:nvPicPr>
          <p:cNvPr id="2" name="Picture 1"/>
          <p:cNvPicPr>
            <a:picLocks noChangeAspect="1"/>
          </p:cNvPicPr>
          <p:nvPr/>
        </p:nvPicPr>
        <p:blipFill>
          <a:blip r:embed="rId3"/>
          <a:stretch>
            <a:fillRect/>
          </a:stretch>
        </p:blipFill>
        <p:spPr>
          <a:xfrm>
            <a:off x="9751225" y="1107918"/>
            <a:ext cx="2440775" cy="2440775"/>
          </a:xfrm>
          <a:prstGeom prst="rect">
            <a:avLst/>
          </a:prstGeom>
        </p:spPr>
      </p:pic>
      <p:sp>
        <p:nvSpPr>
          <p:cNvPr id="3" name="TextBox 2"/>
          <p:cNvSpPr txBox="1"/>
          <p:nvPr/>
        </p:nvSpPr>
        <p:spPr>
          <a:xfrm>
            <a:off x="199563" y="1107918"/>
            <a:ext cx="9788652" cy="5816977"/>
          </a:xfrm>
          <a:prstGeom prst="rect">
            <a:avLst/>
          </a:prstGeom>
          <a:noFill/>
        </p:spPr>
        <p:txBody>
          <a:bodyPr wrap="square" rtlCol="0">
            <a:spAutoFit/>
          </a:bodyPr>
          <a:lstStyle/>
          <a:p>
            <a:r>
              <a:rPr lang="en-GB" dirty="0"/>
              <a:t>TexGen is a geometry modelling pre-processor software written at the University of Nottingham. It can be used for modelling textile mechanics, permeability and composite mechanical behaviour. Based on modelling theory as set out in [1,2].</a:t>
            </a:r>
          </a:p>
          <a:p>
            <a:endParaRPr lang="en-GB" dirty="0"/>
          </a:p>
          <a:p>
            <a:r>
              <a:rPr lang="en-GB" dirty="0"/>
              <a:t>It is written in C++ with the functions accessible via a Python interface. It can be built on both Windows and Linux. If you do not wish to build the software, there are binaries available on either the releases section of the TexGen repo on  </a:t>
            </a:r>
            <a:r>
              <a:rPr lang="en-GB" dirty="0" err="1"/>
              <a:t>Github</a:t>
            </a:r>
            <a:r>
              <a:rPr lang="en-GB" dirty="0"/>
              <a:t>:</a:t>
            </a:r>
          </a:p>
          <a:p>
            <a:r>
              <a:rPr lang="en-GB" dirty="0">
                <a:hlinkClick r:id="rId4"/>
              </a:rPr>
              <a:t>https://github.com/louisepb/TexGen/releases</a:t>
            </a:r>
            <a:endParaRPr lang="en-GB" dirty="0"/>
          </a:p>
          <a:p>
            <a:endParaRPr lang="en-GB" dirty="0"/>
          </a:p>
          <a:p>
            <a:r>
              <a:rPr lang="en-GB" dirty="0"/>
              <a:t>or on </a:t>
            </a:r>
            <a:r>
              <a:rPr lang="en-GB" dirty="0" err="1"/>
              <a:t>Sourceforge</a:t>
            </a:r>
            <a:r>
              <a:rPr lang="en-GB" dirty="0"/>
              <a:t>:</a:t>
            </a:r>
          </a:p>
          <a:p>
            <a:r>
              <a:rPr lang="en-GB" dirty="0"/>
              <a:t> . </a:t>
            </a:r>
          </a:p>
          <a:p>
            <a:r>
              <a:rPr lang="en-GB" dirty="0">
                <a:hlinkClick r:id="rId5"/>
              </a:rPr>
              <a:t>https://sourceforge.net/projects/texgen/files/texgen/</a:t>
            </a:r>
            <a:endParaRPr lang="en-GB" dirty="0"/>
          </a:p>
          <a:p>
            <a:endParaRPr lang="en-GB" dirty="0"/>
          </a:p>
          <a:p>
            <a:r>
              <a:rPr lang="en-GB" dirty="0"/>
              <a:t>TexGen can be built in both debug and release modes. Debug mode enables use of the debugger which can be helpful when developing code. Debug builds of Python, VTK and </a:t>
            </a:r>
            <a:r>
              <a:rPr lang="en-GB" dirty="0" err="1"/>
              <a:t>wxWidgets</a:t>
            </a:r>
            <a:r>
              <a:rPr lang="en-GB" dirty="0"/>
              <a:t> are necessary if you want to build in this mode.</a:t>
            </a:r>
          </a:p>
          <a:p>
            <a:endParaRPr lang="en-GB" dirty="0"/>
          </a:p>
          <a:p>
            <a:endParaRPr lang="en-GB" dirty="0"/>
          </a:p>
          <a:p>
            <a:r>
              <a:rPr lang="en-GB" sz="1200" dirty="0"/>
              <a:t>[1] M </a:t>
            </a:r>
            <a:r>
              <a:rPr lang="en-GB" sz="1200" dirty="0" err="1"/>
              <a:t>Sherburn</a:t>
            </a:r>
            <a:r>
              <a:rPr lang="en-GB" sz="1200" dirty="0"/>
              <a:t>, “Geometric and Mechanical Modelling of Textiles”, PhD Thesis (2007)</a:t>
            </a:r>
          </a:p>
          <a:p>
            <a:r>
              <a:rPr lang="en-GB" sz="1200" dirty="0"/>
              <a:t>[2] L P Brown and A C Long. "Modelling the geometry of textile reinforcements for composites: TexGen", Chapter 8 in "Composite reinforcements for optimum performance (Second Edition)", ed. P </a:t>
            </a:r>
            <a:r>
              <a:rPr lang="en-GB" sz="1200" dirty="0" err="1"/>
              <a:t>Boisse</a:t>
            </a:r>
            <a:r>
              <a:rPr lang="en-GB" sz="1200" dirty="0"/>
              <a:t>, </a:t>
            </a:r>
            <a:r>
              <a:rPr lang="en-GB" sz="1200" dirty="0" err="1"/>
              <a:t>Woodhead</a:t>
            </a:r>
            <a:r>
              <a:rPr lang="en-GB" sz="1200" dirty="0"/>
              <a:t> Publishing Ltd, 2021, ISBN: 978-0-12-819005-0. https://doi.org/10.1016/B978-0-12-819005-0.00008-3</a:t>
            </a:r>
          </a:p>
        </p:txBody>
      </p:sp>
    </p:spTree>
    <p:extLst>
      <p:ext uri="{BB962C8B-B14F-4D97-AF65-F5344CB8AC3E}">
        <p14:creationId xmlns:p14="http://schemas.microsoft.com/office/powerpoint/2010/main" val="2369901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5</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a:t>Source Code</a:t>
            </a:r>
          </a:p>
        </p:txBody>
      </p:sp>
      <p:sp>
        <p:nvSpPr>
          <p:cNvPr id="5" name="Date Placeholder 4"/>
          <p:cNvSpPr>
            <a:spLocks noGrp="1"/>
          </p:cNvSpPr>
          <p:nvPr>
            <p:ph type="dt" sz="half" idx="10"/>
          </p:nvPr>
        </p:nvSpPr>
        <p:spPr/>
        <p:txBody>
          <a:bodyPr/>
          <a:lstStyle/>
          <a:p>
            <a:fld id="{3AE77DC9-89B2-4A8B-BABE-6BF4246C687A}" type="datetime4">
              <a:rPr lang="en-GB" smtClean="0"/>
              <a:t>05 July 2024</a:t>
            </a:fld>
            <a:endParaRPr lang="en-GB" dirty="0"/>
          </a:p>
        </p:txBody>
      </p:sp>
      <p:sp>
        <p:nvSpPr>
          <p:cNvPr id="11" name="Text Placeholder 10">
            <a:extLst>
              <a:ext uri="{FF2B5EF4-FFF2-40B4-BE49-F238E27FC236}">
                <a16:creationId xmlns:a16="http://schemas.microsoft.com/office/drawing/2014/main" id="{FB460503-901B-0A47-8DA2-5219900C2197}"/>
              </a:ext>
            </a:extLst>
          </p:cNvPr>
          <p:cNvSpPr>
            <a:spLocks noGrp="1"/>
          </p:cNvSpPr>
          <p:nvPr>
            <p:ph type="body" sz="quarter" idx="18"/>
          </p:nvPr>
        </p:nvSpPr>
        <p:spPr/>
        <p:txBody>
          <a:bodyPr/>
          <a:lstStyle/>
          <a:p>
            <a:endParaRPr lang="en-US"/>
          </a:p>
        </p:txBody>
      </p:sp>
      <p:sp>
        <p:nvSpPr>
          <p:cNvPr id="3" name="TextBox 2"/>
          <p:cNvSpPr txBox="1"/>
          <p:nvPr/>
        </p:nvSpPr>
        <p:spPr>
          <a:xfrm>
            <a:off x="280858" y="1253844"/>
            <a:ext cx="11066396" cy="3970318"/>
          </a:xfrm>
          <a:prstGeom prst="rect">
            <a:avLst/>
          </a:prstGeom>
          <a:noFill/>
        </p:spPr>
        <p:txBody>
          <a:bodyPr wrap="square" rtlCol="0">
            <a:spAutoFit/>
          </a:bodyPr>
          <a:lstStyle/>
          <a:p>
            <a:r>
              <a:rPr lang="en-GB" dirty="0"/>
              <a:t>TexGen is an open source geometry modelling pre-processor software written at the University of Nottingham. It is distributed under a GPL licence.</a:t>
            </a:r>
          </a:p>
          <a:p>
            <a:endParaRPr lang="en-GB" dirty="0"/>
          </a:p>
          <a:p>
            <a:r>
              <a:rPr lang="en-GB" dirty="0"/>
              <a:t>	The source code is hosted on </a:t>
            </a:r>
            <a:r>
              <a:rPr lang="en-GB" dirty="0" err="1"/>
              <a:t>Github</a:t>
            </a:r>
            <a:r>
              <a:rPr lang="en-GB" dirty="0"/>
              <a:t>: </a:t>
            </a:r>
            <a:r>
              <a:rPr lang="en-GB" dirty="0">
                <a:hlinkClick r:id="rId3"/>
              </a:rPr>
              <a:t>https://github.com/louisepb/TexGen</a:t>
            </a:r>
            <a:endParaRPr lang="en-GB" dirty="0"/>
          </a:p>
          <a:p>
            <a:endParaRPr lang="en-GB" dirty="0"/>
          </a:p>
          <a:p>
            <a:r>
              <a:rPr lang="en-GB" dirty="0"/>
              <a:t>	</a:t>
            </a:r>
          </a:p>
          <a:p>
            <a:r>
              <a:rPr lang="en-GB" dirty="0"/>
              <a:t>	Git can be downloaded online at </a:t>
            </a:r>
            <a:r>
              <a:rPr lang="en-GB" dirty="0">
                <a:hlinkClick r:id="rId4"/>
              </a:rPr>
              <a:t>https://git-scm.com/downloads</a:t>
            </a:r>
            <a:endParaRPr lang="en-GB" dirty="0"/>
          </a:p>
          <a:p>
            <a:endParaRPr lang="en-GB" dirty="0"/>
          </a:p>
          <a:p>
            <a:r>
              <a:rPr lang="en-GB" dirty="0"/>
              <a:t>Set up an account on </a:t>
            </a:r>
            <a:r>
              <a:rPr lang="en-GB" dirty="0" err="1"/>
              <a:t>Github</a:t>
            </a:r>
            <a:r>
              <a:rPr lang="en-GB" dirty="0"/>
              <a:t> if you don’t already have one. With an account you can clone a copy of TexGen and create pull requests and raise issues to be fixed.</a:t>
            </a:r>
          </a:p>
          <a:p>
            <a:endParaRPr lang="en-GB" dirty="0"/>
          </a:p>
          <a:p>
            <a:r>
              <a:rPr lang="en-GB" dirty="0"/>
              <a:t>	Clone/Download the repository to a folder on your computer.</a:t>
            </a:r>
          </a:p>
          <a:p>
            <a:endParaRPr lang="en-GB" dirty="0"/>
          </a:p>
          <a:p>
            <a:endParaRPr lang="en-GB" dirty="0"/>
          </a:p>
        </p:txBody>
      </p:sp>
      <p:sp>
        <p:nvSpPr>
          <p:cNvPr id="9" name="Graphic 162">
            <a:extLst>
              <a:ext uri="{FF2B5EF4-FFF2-40B4-BE49-F238E27FC236}">
                <a16:creationId xmlns:a16="http://schemas.microsoft.com/office/drawing/2014/main" id="{692A1C8A-4AE8-8F46-880A-14A926A4C7DC}"/>
              </a:ext>
            </a:extLst>
          </p:cNvPr>
          <p:cNvSpPr>
            <a:spLocks noChangeAspect="1"/>
          </p:cNvSpPr>
          <p:nvPr/>
        </p:nvSpPr>
        <p:spPr>
          <a:xfrm>
            <a:off x="637871" y="2059063"/>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Graphic 162">
            <a:extLst>
              <a:ext uri="{FF2B5EF4-FFF2-40B4-BE49-F238E27FC236}">
                <a16:creationId xmlns:a16="http://schemas.microsoft.com/office/drawing/2014/main" id="{692A1C8A-4AE8-8F46-880A-14A926A4C7DC}"/>
              </a:ext>
            </a:extLst>
          </p:cNvPr>
          <p:cNvSpPr>
            <a:spLocks noChangeAspect="1"/>
          </p:cNvSpPr>
          <p:nvPr/>
        </p:nvSpPr>
        <p:spPr>
          <a:xfrm>
            <a:off x="637871" y="2813470"/>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3" name="Graphic 27">
            <a:extLst>
              <a:ext uri="{FF2B5EF4-FFF2-40B4-BE49-F238E27FC236}">
                <a16:creationId xmlns:a16="http://schemas.microsoft.com/office/drawing/2014/main" id="{A3F32334-8B10-B779-4384-D299DF46A5CD}"/>
              </a:ext>
            </a:extLst>
          </p:cNvPr>
          <p:cNvSpPr>
            <a:spLocks noChangeAspect="1"/>
          </p:cNvSpPr>
          <p:nvPr/>
        </p:nvSpPr>
        <p:spPr>
          <a:xfrm>
            <a:off x="637871" y="4204347"/>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026" name="Picture 2" descr="GitHub Download for Free - 2022 Latest Version">
            <a:extLst>
              <a:ext uri="{FF2B5EF4-FFF2-40B4-BE49-F238E27FC236}">
                <a16:creationId xmlns:a16="http://schemas.microsoft.com/office/drawing/2014/main" id="{65FFAB7E-6BD9-2E40-9915-2796FCF790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7254" y="3998495"/>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 Diagonal Corner of Rectangle 1">
            <a:extLst>
              <a:ext uri="{FF2B5EF4-FFF2-40B4-BE49-F238E27FC236}">
                <a16:creationId xmlns:a16="http://schemas.microsoft.com/office/drawing/2014/main" id="{40D8C4E5-6FAA-4651-879C-456FC2D630F6}"/>
              </a:ext>
            </a:extLst>
          </p:cNvPr>
          <p:cNvSpPr/>
          <p:nvPr/>
        </p:nvSpPr>
        <p:spPr>
          <a:xfrm>
            <a:off x="779646" y="4889634"/>
            <a:ext cx="5467150" cy="1337911"/>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raphic 162">
            <a:extLst>
              <a:ext uri="{FF2B5EF4-FFF2-40B4-BE49-F238E27FC236}">
                <a16:creationId xmlns:a16="http://schemas.microsoft.com/office/drawing/2014/main" id="{C05CA5A0-79F9-B4A7-E078-01F34C100D41}"/>
              </a:ext>
            </a:extLst>
          </p:cNvPr>
          <p:cNvSpPr>
            <a:spLocks noChangeAspect="1"/>
          </p:cNvSpPr>
          <p:nvPr/>
        </p:nvSpPr>
        <p:spPr>
          <a:xfrm>
            <a:off x="1026048" y="5065295"/>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 name="Graphic 27">
            <a:extLst>
              <a:ext uri="{FF2B5EF4-FFF2-40B4-BE49-F238E27FC236}">
                <a16:creationId xmlns:a16="http://schemas.microsoft.com/office/drawing/2014/main" id="{3E08B1F4-1447-B616-A6D6-53E6519450C6}"/>
              </a:ext>
            </a:extLst>
          </p:cNvPr>
          <p:cNvSpPr>
            <a:spLocks noChangeAspect="1"/>
          </p:cNvSpPr>
          <p:nvPr/>
        </p:nvSpPr>
        <p:spPr>
          <a:xfrm>
            <a:off x="1026048" y="5593794"/>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2478A3DA-3FF3-65BC-41A4-BD70C97547DE}"/>
              </a:ext>
            </a:extLst>
          </p:cNvPr>
          <p:cNvSpPr txBox="1"/>
          <p:nvPr/>
        </p:nvSpPr>
        <p:spPr>
          <a:xfrm>
            <a:off x="1780674" y="5065295"/>
            <a:ext cx="4206240" cy="923330"/>
          </a:xfrm>
          <a:prstGeom prst="rect">
            <a:avLst/>
          </a:prstGeom>
          <a:noFill/>
        </p:spPr>
        <p:txBody>
          <a:bodyPr wrap="square" rtlCol="0">
            <a:spAutoFit/>
          </a:bodyPr>
          <a:lstStyle/>
          <a:p>
            <a:r>
              <a:rPr lang="en-US" dirty="0"/>
              <a:t>Link to software</a:t>
            </a:r>
          </a:p>
          <a:p>
            <a:endParaRPr lang="en-US" dirty="0"/>
          </a:p>
          <a:p>
            <a:r>
              <a:rPr lang="en-US" dirty="0"/>
              <a:t>Action item</a:t>
            </a:r>
          </a:p>
        </p:txBody>
      </p:sp>
    </p:spTree>
    <p:extLst>
      <p:ext uri="{BB962C8B-B14F-4D97-AF65-F5344CB8AC3E}">
        <p14:creationId xmlns:p14="http://schemas.microsoft.com/office/powerpoint/2010/main" val="5195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BBF530E-1875-46E6-901C-76683197A1B3}" type="slidenum">
              <a:rPr lang="en-GB" smtClean="0"/>
              <a:pPr/>
              <a:t>6</a:t>
            </a:fld>
            <a:endParaRPr lang="en-GB"/>
          </a:p>
        </p:txBody>
      </p:sp>
      <p:sp>
        <p:nvSpPr>
          <p:cNvPr id="3" name="Title 2"/>
          <p:cNvSpPr>
            <a:spLocks noGrp="1"/>
          </p:cNvSpPr>
          <p:nvPr>
            <p:ph type="title"/>
          </p:nvPr>
        </p:nvSpPr>
        <p:spPr/>
        <p:txBody>
          <a:bodyPr/>
          <a:lstStyle/>
          <a:p>
            <a:r>
              <a:rPr lang="en-GB" dirty="0"/>
              <a:t>TexGen Code Structure</a:t>
            </a:r>
          </a:p>
        </p:txBody>
      </p:sp>
      <p:sp>
        <p:nvSpPr>
          <p:cNvPr id="4" name="Date Placeholder 3"/>
          <p:cNvSpPr>
            <a:spLocks noGrp="1"/>
          </p:cNvSpPr>
          <p:nvPr>
            <p:ph type="dt" sz="half" idx="10"/>
          </p:nvPr>
        </p:nvSpPr>
        <p:spPr/>
        <p:txBody>
          <a:bodyPr/>
          <a:lstStyle/>
          <a:p>
            <a:fld id="{C41F423F-6809-4FF7-907B-7F0AEC9FC2BC}" type="datetime4">
              <a:rPr lang="en-GB" smtClean="0"/>
              <a:t>05 July 2024</a:t>
            </a:fld>
            <a:endParaRPr lang="en-GB" dirty="0"/>
          </a:p>
        </p:txBody>
      </p:sp>
      <p:sp>
        <p:nvSpPr>
          <p:cNvPr id="6" name="Text Placeholder 5"/>
          <p:cNvSpPr>
            <a:spLocks noGrp="1"/>
          </p:cNvSpPr>
          <p:nvPr>
            <p:ph type="body" sz="quarter" idx="18"/>
          </p:nvPr>
        </p:nvSpPr>
        <p:spPr/>
        <p:txBody>
          <a:bodyPr/>
          <a:lstStyle/>
          <a:p>
            <a:endParaRPr lang="en-GB"/>
          </a:p>
        </p:txBody>
      </p:sp>
      <p:pic>
        <p:nvPicPr>
          <p:cNvPr id="7" name="Picture 6"/>
          <p:cNvPicPr>
            <a:picLocks noChangeAspect="1"/>
          </p:cNvPicPr>
          <p:nvPr/>
        </p:nvPicPr>
        <p:blipFill>
          <a:blip r:embed="rId3"/>
          <a:stretch>
            <a:fillRect/>
          </a:stretch>
        </p:blipFill>
        <p:spPr>
          <a:xfrm>
            <a:off x="1000025" y="1359196"/>
            <a:ext cx="8153400" cy="3933825"/>
          </a:xfrm>
          <a:prstGeom prst="rect">
            <a:avLst/>
          </a:prstGeom>
        </p:spPr>
      </p:pic>
      <p:pic>
        <p:nvPicPr>
          <p:cNvPr id="8" name="Picture 7">
            <a:extLst>
              <a:ext uri="{FF2B5EF4-FFF2-40B4-BE49-F238E27FC236}">
                <a16:creationId xmlns:a16="http://schemas.microsoft.com/office/drawing/2014/main" id="{0A0A8EE2-15B4-E6AD-14BE-7AFCCDE6BDAF}"/>
              </a:ext>
            </a:extLst>
          </p:cNvPr>
          <p:cNvPicPr>
            <a:picLocks noChangeAspect="1"/>
          </p:cNvPicPr>
          <p:nvPr/>
        </p:nvPicPr>
        <p:blipFill>
          <a:blip r:embed="rId4"/>
          <a:stretch>
            <a:fillRect/>
          </a:stretch>
        </p:blipFill>
        <p:spPr>
          <a:xfrm>
            <a:off x="9751225" y="1107918"/>
            <a:ext cx="2440775" cy="2440775"/>
          </a:xfrm>
          <a:prstGeom prst="rect">
            <a:avLst/>
          </a:prstGeom>
        </p:spPr>
      </p:pic>
      <p:sp>
        <p:nvSpPr>
          <p:cNvPr id="9" name="TextBox 8">
            <a:extLst>
              <a:ext uri="{FF2B5EF4-FFF2-40B4-BE49-F238E27FC236}">
                <a16:creationId xmlns:a16="http://schemas.microsoft.com/office/drawing/2014/main" id="{2D2C7B29-B90A-1B8D-9CB5-808BABC66F0F}"/>
              </a:ext>
            </a:extLst>
          </p:cNvPr>
          <p:cNvSpPr txBox="1"/>
          <p:nvPr/>
        </p:nvSpPr>
        <p:spPr>
          <a:xfrm>
            <a:off x="547335" y="5536095"/>
            <a:ext cx="11189739" cy="646331"/>
          </a:xfrm>
          <a:prstGeom prst="rect">
            <a:avLst/>
          </a:prstGeom>
          <a:noFill/>
        </p:spPr>
        <p:txBody>
          <a:bodyPr wrap="square" rtlCol="0">
            <a:spAutoFit/>
          </a:bodyPr>
          <a:lstStyle/>
          <a:p>
            <a:r>
              <a:rPr lang="en-US" dirty="0"/>
              <a:t>TexGen modules and how they interact with the external dependencies. For a working user interface the build requires Python for the scripting interface, </a:t>
            </a:r>
            <a:r>
              <a:rPr lang="en-US" dirty="0" err="1"/>
              <a:t>wxWidgets</a:t>
            </a:r>
            <a:r>
              <a:rPr lang="en-US" dirty="0"/>
              <a:t> for the user interface and VTK for the rendering.</a:t>
            </a:r>
            <a:endParaRPr lang="en-GB" dirty="0"/>
          </a:p>
        </p:txBody>
      </p:sp>
    </p:spTree>
    <p:extLst>
      <p:ext uri="{BB962C8B-B14F-4D97-AF65-F5344CB8AC3E}">
        <p14:creationId xmlns:p14="http://schemas.microsoft.com/office/powerpoint/2010/main" val="4158519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F9FAF1F-B87D-C17D-F471-5F4BA36B15D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1547876"/>
            <a:ext cx="10905066" cy="3762247"/>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a:xfrm>
            <a:off x="838200" y="6356350"/>
            <a:ext cx="2743200" cy="365125"/>
          </a:xfrm>
        </p:spPr>
        <p:txBody>
          <a:bodyPr vert="horz" lIns="91440" tIns="45720" rIns="91440" bIns="45720" rtlCol="0" anchor="ctr">
            <a:normAutofit/>
          </a:bodyPr>
          <a:lstStyle/>
          <a:p>
            <a:fld id="{BEB73039-628A-4594-A604-F90F1EDC4844}" type="datetime4">
              <a:rPr lang="en-GB" smtClean="0"/>
              <a:t>05 July 2024</a:t>
            </a:fld>
            <a:endParaRPr lang="en-US"/>
          </a:p>
        </p:txBody>
      </p:sp>
      <p:sp>
        <p:nvSpPr>
          <p:cNvPr id="2" name="Slide Number Placeholder 1"/>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BBF530E-1875-46E6-901C-76683197A1B3}" type="slidenum">
              <a:rPr lang="en-US" smtClean="0"/>
              <a:pPr>
                <a:spcAft>
                  <a:spcPts val="600"/>
                </a:spcAft>
              </a:pPr>
              <a:t>7</a:t>
            </a:fld>
            <a:endParaRPr lang="en-US"/>
          </a:p>
        </p:txBody>
      </p:sp>
      <p:sp>
        <p:nvSpPr>
          <p:cNvPr id="9" name="Title 2">
            <a:extLst>
              <a:ext uri="{FF2B5EF4-FFF2-40B4-BE49-F238E27FC236}">
                <a16:creationId xmlns:a16="http://schemas.microsoft.com/office/drawing/2014/main" id="{FDD5ED39-5AC3-EA9A-A2B8-5E3B4EBEF16F}"/>
              </a:ext>
            </a:extLst>
          </p:cNvPr>
          <p:cNvSpPr>
            <a:spLocks noGrp="1"/>
          </p:cNvSpPr>
          <p:nvPr>
            <p:ph type="title"/>
          </p:nvPr>
        </p:nvSpPr>
        <p:spPr>
          <a:xfrm>
            <a:off x="1158240" y="-5461"/>
            <a:ext cx="10578834" cy="1035050"/>
          </a:xfrm>
        </p:spPr>
        <p:txBody>
          <a:bodyPr/>
          <a:lstStyle/>
          <a:p>
            <a:r>
              <a:rPr lang="en-GB" dirty="0"/>
              <a:t>Core Class Hierarchy</a:t>
            </a:r>
          </a:p>
        </p:txBody>
      </p:sp>
    </p:spTree>
    <p:extLst>
      <p:ext uri="{BB962C8B-B14F-4D97-AF65-F5344CB8AC3E}">
        <p14:creationId xmlns:p14="http://schemas.microsoft.com/office/powerpoint/2010/main" val="2297238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DBAC4-A1D2-0046-843E-10EDF8D9E52A}"/>
              </a:ext>
            </a:extLst>
          </p:cNvPr>
          <p:cNvSpPr>
            <a:spLocks noGrp="1"/>
          </p:cNvSpPr>
          <p:nvPr>
            <p:ph type="title"/>
          </p:nvPr>
        </p:nvSpPr>
        <p:spPr/>
        <p:txBody>
          <a:bodyPr/>
          <a:lstStyle/>
          <a:p>
            <a:r>
              <a:rPr lang="en-US" dirty="0"/>
              <a:t>Building TexGen</a:t>
            </a:r>
          </a:p>
        </p:txBody>
      </p:sp>
      <p:sp>
        <p:nvSpPr>
          <p:cNvPr id="5" name="Text Placeholder 4">
            <a:extLst>
              <a:ext uri="{FF2B5EF4-FFF2-40B4-BE49-F238E27FC236}">
                <a16:creationId xmlns:a16="http://schemas.microsoft.com/office/drawing/2014/main" id="{2331AF33-0074-834B-83FE-BB3A8AE1C52B}"/>
              </a:ext>
            </a:extLst>
          </p:cNvPr>
          <p:cNvSpPr>
            <a:spLocks noGrp="1"/>
          </p:cNvSpPr>
          <p:nvPr>
            <p:ph type="body" idx="1"/>
          </p:nvPr>
        </p:nvSpPr>
        <p:spPr/>
        <p:txBody>
          <a:bodyPr/>
          <a:lstStyle/>
          <a:p>
            <a:r>
              <a:rPr lang="en-US" dirty="0"/>
              <a:t>Windows</a:t>
            </a:r>
          </a:p>
        </p:txBody>
      </p:sp>
    </p:spTree>
    <p:extLst>
      <p:ext uri="{BB962C8B-B14F-4D97-AF65-F5344CB8AC3E}">
        <p14:creationId xmlns:p14="http://schemas.microsoft.com/office/powerpoint/2010/main" val="1812668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BBF530E-1875-46E6-901C-76683197A1B3}" type="slidenum">
              <a:rPr lang="en-GB" smtClean="0"/>
              <a:pPr/>
              <a:t>9</a:t>
            </a:fld>
            <a:endParaRPr lang="en-GB"/>
          </a:p>
        </p:txBody>
      </p:sp>
      <p:sp>
        <p:nvSpPr>
          <p:cNvPr id="3" name="Title 2"/>
          <p:cNvSpPr>
            <a:spLocks noGrp="1"/>
          </p:cNvSpPr>
          <p:nvPr>
            <p:ph type="title"/>
          </p:nvPr>
        </p:nvSpPr>
        <p:spPr/>
        <p:txBody>
          <a:bodyPr/>
          <a:lstStyle/>
          <a:p>
            <a:r>
              <a:rPr lang="en-GB" dirty="0"/>
              <a:t>Prerequisites</a:t>
            </a:r>
          </a:p>
        </p:txBody>
      </p:sp>
      <p:sp>
        <p:nvSpPr>
          <p:cNvPr id="7" name="TextBox 6"/>
          <p:cNvSpPr txBox="1"/>
          <p:nvPr/>
        </p:nvSpPr>
        <p:spPr>
          <a:xfrm>
            <a:off x="276225" y="1317160"/>
            <a:ext cx="11460849" cy="4524315"/>
          </a:xfrm>
          <a:prstGeom prst="rect">
            <a:avLst/>
          </a:prstGeom>
          <a:noFill/>
        </p:spPr>
        <p:txBody>
          <a:bodyPr wrap="square" rtlCol="0">
            <a:spAutoFit/>
          </a:bodyPr>
          <a:lstStyle/>
          <a:p>
            <a:r>
              <a:rPr lang="en-GB" dirty="0"/>
              <a:t>To build TexGen and its dependencies on Windows requires MS Visual Studio. This provides both an IDE and the C++ compilers. The current build was completed using VS 2017. Make sure to check the option to install the Windows SDK.</a:t>
            </a:r>
          </a:p>
          <a:p>
            <a:endParaRPr lang="en-GB" dirty="0"/>
          </a:p>
          <a:p>
            <a:r>
              <a:rPr lang="en-GB" dirty="0"/>
              <a:t>	Visual Studio 2017 can be obtained online with a free account. The install can take some time.</a:t>
            </a:r>
          </a:p>
          <a:p>
            <a:endParaRPr lang="en-GB" dirty="0"/>
          </a:p>
          <a:p>
            <a:r>
              <a:rPr lang="en-GB" dirty="0"/>
              <a:t>	</a:t>
            </a:r>
            <a:r>
              <a:rPr lang="en-GB" dirty="0" err="1"/>
              <a:t>Cmake</a:t>
            </a:r>
            <a:r>
              <a:rPr lang="en-GB" dirty="0"/>
              <a:t> is used to configure the build environment,  selecting 'Add </a:t>
            </a:r>
            <a:r>
              <a:rPr lang="en-GB" dirty="0" err="1"/>
              <a:t>CMake</a:t>
            </a:r>
            <a:r>
              <a:rPr lang="en-GB" dirty="0"/>
              <a:t> to the system PATH for all 	users' (select current user if this is not permissible on your system). </a:t>
            </a:r>
            <a:r>
              <a:rPr lang="en-GB" dirty="0">
                <a:hlinkClick r:id="rId2"/>
              </a:rPr>
              <a:t>https://cmake.org/download/</a:t>
            </a:r>
            <a:endParaRPr lang="en-GB" dirty="0"/>
          </a:p>
          <a:p>
            <a:endParaRPr lang="en-GB" dirty="0"/>
          </a:p>
          <a:p>
            <a:r>
              <a:rPr lang="en-GB" dirty="0"/>
              <a:t>	SWIG is used to wrap the C++ functions and make them available from the Python interface 	</a:t>
            </a:r>
            <a:r>
              <a:rPr lang="en-GB" dirty="0">
                <a:hlinkClick r:id="rId3"/>
              </a:rPr>
              <a:t>https://www.swig.org/</a:t>
            </a:r>
            <a:endParaRPr lang="en-GB" dirty="0"/>
          </a:p>
          <a:p>
            <a:endParaRPr lang="en-GB" dirty="0"/>
          </a:p>
          <a:p>
            <a:r>
              <a:rPr lang="en-GB" dirty="0"/>
              <a:t>	Download all the prerequisite software</a:t>
            </a:r>
          </a:p>
          <a:p>
            <a:endParaRPr lang="en-GB" dirty="0"/>
          </a:p>
          <a:p>
            <a:endParaRPr lang="en-GB" dirty="0"/>
          </a:p>
          <a:p>
            <a:endParaRPr lang="en-GB" dirty="0"/>
          </a:p>
        </p:txBody>
      </p:sp>
      <p:sp>
        <p:nvSpPr>
          <p:cNvPr id="8" name="Graphic 162">
            <a:extLst>
              <a:ext uri="{FF2B5EF4-FFF2-40B4-BE49-F238E27FC236}">
                <a16:creationId xmlns:a16="http://schemas.microsoft.com/office/drawing/2014/main" id="{326C6E0E-8FB9-C0EE-21D8-84BAF3EF6C13}"/>
              </a:ext>
            </a:extLst>
          </p:cNvPr>
          <p:cNvSpPr>
            <a:spLocks noChangeAspect="1"/>
          </p:cNvSpPr>
          <p:nvPr/>
        </p:nvSpPr>
        <p:spPr>
          <a:xfrm>
            <a:off x="454923" y="2350568"/>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9" name="Graphic 162">
            <a:extLst>
              <a:ext uri="{FF2B5EF4-FFF2-40B4-BE49-F238E27FC236}">
                <a16:creationId xmlns:a16="http://schemas.microsoft.com/office/drawing/2014/main" id="{B86E0AA0-25C7-F04A-B08E-19A982E6A972}"/>
              </a:ext>
            </a:extLst>
          </p:cNvPr>
          <p:cNvSpPr>
            <a:spLocks noChangeAspect="1"/>
          </p:cNvSpPr>
          <p:nvPr/>
        </p:nvSpPr>
        <p:spPr>
          <a:xfrm>
            <a:off x="454923" y="2977861"/>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0" name="Graphic 162">
            <a:extLst>
              <a:ext uri="{FF2B5EF4-FFF2-40B4-BE49-F238E27FC236}">
                <a16:creationId xmlns:a16="http://schemas.microsoft.com/office/drawing/2014/main" id="{CAC2C591-98DD-3C3E-9E9B-EA1B149CAB9F}"/>
              </a:ext>
            </a:extLst>
          </p:cNvPr>
          <p:cNvSpPr>
            <a:spLocks noChangeAspect="1"/>
          </p:cNvSpPr>
          <p:nvPr/>
        </p:nvSpPr>
        <p:spPr>
          <a:xfrm>
            <a:off x="454923" y="3862296"/>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3" name="Graphic 27">
            <a:extLst>
              <a:ext uri="{FF2B5EF4-FFF2-40B4-BE49-F238E27FC236}">
                <a16:creationId xmlns:a16="http://schemas.microsoft.com/office/drawing/2014/main" id="{F72999B0-D6FA-FB2F-0D34-634488DD1390}"/>
              </a:ext>
            </a:extLst>
          </p:cNvPr>
          <p:cNvSpPr>
            <a:spLocks noChangeAspect="1"/>
          </p:cNvSpPr>
          <p:nvPr/>
        </p:nvSpPr>
        <p:spPr>
          <a:xfrm>
            <a:off x="460122" y="4489589"/>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495ADEE4-042E-6237-55DA-4D23D34C8BA3}"/>
              </a:ext>
            </a:extLst>
          </p:cNvPr>
          <p:cNvSpPr>
            <a:spLocks noGrp="1"/>
          </p:cNvSpPr>
          <p:nvPr>
            <p:ph type="dt" sz="half" idx="10"/>
          </p:nvPr>
        </p:nvSpPr>
        <p:spPr/>
        <p:txBody>
          <a:bodyPr/>
          <a:lstStyle/>
          <a:p>
            <a:fld id="{80DC46EB-716E-45AA-AD34-CD8B146B4868}" type="datetime4">
              <a:rPr lang="en-GB" smtClean="0"/>
              <a:t>05 July 2024</a:t>
            </a:fld>
            <a:endParaRPr lang="en-GB" dirty="0"/>
          </a:p>
        </p:txBody>
      </p:sp>
    </p:spTree>
    <p:extLst>
      <p:ext uri="{BB962C8B-B14F-4D97-AF65-F5344CB8AC3E}">
        <p14:creationId xmlns:p14="http://schemas.microsoft.com/office/powerpoint/2010/main" val="747555767"/>
      </p:ext>
    </p:extLst>
  </p:cSld>
  <p:clrMapOvr>
    <a:masterClrMapping/>
  </p:clrMapOvr>
</p:sld>
</file>

<file path=ppt/theme/theme1.xml><?xml version="1.0" encoding="utf-8"?>
<a:theme xmlns:a="http://schemas.openxmlformats.org/drawingml/2006/main" name="Office Theme">
  <a:themeElements>
    <a:clrScheme name="University of Nottingham">
      <a:dk1>
        <a:srgbClr val="000000"/>
      </a:dk1>
      <a:lt1>
        <a:srgbClr val="FFFFFF"/>
      </a:lt1>
      <a:dk2>
        <a:srgbClr val="4A4A49"/>
      </a:dk2>
      <a:lt2>
        <a:srgbClr val="92928E"/>
      </a:lt2>
      <a:accent1>
        <a:srgbClr val="009BBD"/>
      </a:accent1>
      <a:accent2>
        <a:srgbClr val="007DA8"/>
      </a:accent2>
      <a:accent3>
        <a:srgbClr val="005697"/>
      </a:accent3>
      <a:accent4>
        <a:srgbClr val="1B2A6B"/>
      </a:accent4>
      <a:accent5>
        <a:srgbClr val="191A4F"/>
      </a:accent5>
      <a:accent6>
        <a:srgbClr val="E52F6D"/>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University of Nottingham">
      <a:dk1>
        <a:sysClr val="windowText" lastClr="000000"/>
      </a:dk1>
      <a:lt1>
        <a:sysClr val="window" lastClr="FFFFFF"/>
      </a:lt1>
      <a:dk2>
        <a:srgbClr val="4A4A49"/>
      </a:dk2>
      <a:lt2>
        <a:srgbClr val="92928E"/>
      </a:lt2>
      <a:accent1>
        <a:srgbClr val="009BBD"/>
      </a:accent1>
      <a:accent2>
        <a:srgbClr val="007DA8"/>
      </a:accent2>
      <a:accent3>
        <a:srgbClr val="005697"/>
      </a:accent3>
      <a:accent4>
        <a:srgbClr val="1B2A6B"/>
      </a:accent4>
      <a:accent5>
        <a:srgbClr val="191A4F"/>
      </a:accent5>
      <a:accent6>
        <a:srgbClr val="B32B76"/>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4391EDCFC911F45A9DD8B1389DBAE73" ma:contentTypeVersion="16" ma:contentTypeDescription="Create a new document." ma:contentTypeScope="" ma:versionID="f4379a1973ca976954ddd8faa55d8eb5">
  <xsd:schema xmlns:xsd="http://www.w3.org/2001/XMLSchema" xmlns:xs="http://www.w3.org/2001/XMLSchema" xmlns:p="http://schemas.microsoft.com/office/2006/metadata/properties" xmlns:ns2="16640679-8aa6-4262-947d-54cfc3df5a39" xmlns:ns3="c9a8d30e-3eb0-4167-b686-5fd4d1de55fa" targetNamespace="http://schemas.microsoft.com/office/2006/metadata/properties" ma:root="true" ma:fieldsID="c17e4daf040e4ded5acb1c8f843c3383" ns2:_="" ns3:_="">
    <xsd:import namespace="16640679-8aa6-4262-947d-54cfc3df5a39"/>
    <xsd:import namespace="c9a8d30e-3eb0-4167-b686-5fd4d1de55f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640679-8aa6-4262-947d-54cfc3df5a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9a8d30e-3eb0-4167-b686-5fd4d1de55f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2B19F1-7180-49D0-A3F7-A5B98EF2F879}">
  <ds:schemaRefs>
    <ds:schemaRef ds:uri="http://schemas.microsoft.com/sharepoint/v3/contenttype/forms"/>
  </ds:schemaRefs>
</ds:datastoreItem>
</file>

<file path=customXml/itemProps2.xml><?xml version="1.0" encoding="utf-8"?>
<ds:datastoreItem xmlns:ds="http://schemas.openxmlformats.org/officeDocument/2006/customXml" ds:itemID="{0DC6309B-1C52-4FD6-94A2-0113722346F5}">
  <ds:schemaRefs>
    <ds:schemaRef ds:uri="16640679-8aa6-4262-947d-54cfc3df5a39"/>
    <ds:schemaRef ds:uri="http://purl.org/dc/terms/"/>
    <ds:schemaRef ds:uri="http://schemas.microsoft.com/office/2006/metadata/properties"/>
    <ds:schemaRef ds:uri="http://www.w3.org/XML/1998/namespace"/>
    <ds:schemaRef ds:uri="http://purl.org/dc/dcmitype/"/>
    <ds:schemaRef ds:uri="http://purl.org/dc/elements/1.1/"/>
    <ds:schemaRef ds:uri="c9a8d30e-3eb0-4167-b686-5fd4d1de55fa"/>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C613204F-5E4A-4D83-8DBB-FC93B464A9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640679-8aa6-4262-947d-54cfc3df5a39"/>
    <ds:schemaRef ds:uri="c9a8d30e-3eb0-4167-b686-5fd4d1de55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30970</TotalTime>
  <Words>2450</Words>
  <Application>Microsoft Office PowerPoint</Application>
  <PresentationFormat>Widescreen</PresentationFormat>
  <Paragraphs>307</Paragraphs>
  <Slides>27</Slides>
  <Notes>20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27</vt:i4>
      </vt:variant>
    </vt:vector>
  </HeadingPairs>
  <TitlesOfParts>
    <vt:vector size="33" baseType="lpstr">
      <vt:lpstr>Arial</vt:lpstr>
      <vt:lpstr>Courier New</vt:lpstr>
      <vt:lpstr>Georgia</vt:lpstr>
      <vt:lpstr>Wingdings</vt:lpstr>
      <vt:lpstr>Office Theme</vt:lpstr>
      <vt:lpstr>1_Office Theme</vt:lpstr>
      <vt:lpstr>How To Build TexGen</vt:lpstr>
      <vt:lpstr>Contents</vt:lpstr>
      <vt:lpstr>Introduction</vt:lpstr>
      <vt:lpstr>Introduction</vt:lpstr>
      <vt:lpstr>Source Code</vt:lpstr>
      <vt:lpstr>TexGen Code Structure</vt:lpstr>
      <vt:lpstr>Core Class Hierarchy</vt:lpstr>
      <vt:lpstr>Building TexGen</vt:lpstr>
      <vt:lpstr>Prerequisites</vt:lpstr>
      <vt:lpstr>The Initial Build</vt:lpstr>
      <vt:lpstr>The Initial Build</vt:lpstr>
      <vt:lpstr>The Initial Build</vt:lpstr>
      <vt:lpstr>The Initial Build</vt:lpstr>
      <vt:lpstr>The Initial Build</vt:lpstr>
      <vt:lpstr>Building the Libraries</vt:lpstr>
      <vt:lpstr>Python</vt:lpstr>
      <vt:lpstr>Compiling Python</vt:lpstr>
      <vt:lpstr>Python – Setting up the Directory</vt:lpstr>
      <vt:lpstr>Python – Adding Python to path</vt:lpstr>
      <vt:lpstr>Python – Adding Python to path</vt:lpstr>
      <vt:lpstr>Python – Adding PYTHONPATH variables</vt:lpstr>
      <vt:lpstr>VTK</vt:lpstr>
      <vt:lpstr>wxWidgets</vt:lpstr>
      <vt:lpstr>The final build</vt:lpstr>
      <vt:lpstr>Configuring optional modules</vt:lpstr>
      <vt:lpstr>Configuring optional modules</vt:lpstr>
      <vt:lpstr>Finishing the Build</vt:lpstr>
    </vt:vector>
  </TitlesOfParts>
  <Company>University of Nottingham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Teri Browett</dc:creator>
  <cp:lastModifiedBy>Louise Brown (staff)</cp:lastModifiedBy>
  <cp:revision>143</cp:revision>
  <cp:lastPrinted>2019-11-06T14:12:58Z</cp:lastPrinted>
  <dcterms:created xsi:type="dcterms:W3CDTF">2019-02-06T16:40:25Z</dcterms:created>
  <dcterms:modified xsi:type="dcterms:W3CDTF">2024-07-05T14:16:59Z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0x01010024391EDCFC911F45A9DD8B1389DBAE73</vt:lpwstr>
  </property>
  <property fmtid="{D5CDD505-2E9C-101B-9397-08002B2CF9AE}" pid="3" name="Order">
    <vt:r8>4688300</vt:r8>
  </property>
  <property fmtid="{D5CDD505-2E9C-101B-9397-08002B2CF9AE}" pid="4" name="ComplianceAssetId">
    <vt:lpwstr/>
  </property>
</Properties>
</file>